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1" r:id="rId4"/>
  </p:sldMasterIdLst>
  <p:notesMasterIdLst>
    <p:notesMasterId r:id="rId15"/>
  </p:notesMasterIdLst>
  <p:handoutMasterIdLst>
    <p:handoutMasterId r:id="rId16"/>
  </p:handoutMasterIdLst>
  <p:sldIdLst>
    <p:sldId id="258" r:id="rId5"/>
    <p:sldId id="260" r:id="rId6"/>
    <p:sldId id="364" r:id="rId7"/>
    <p:sldId id="365" r:id="rId8"/>
    <p:sldId id="368" r:id="rId9"/>
    <p:sldId id="367" r:id="rId10"/>
    <p:sldId id="366" r:id="rId11"/>
    <p:sldId id="369" r:id="rId12"/>
    <p:sldId id="370" r:id="rId13"/>
    <p:sldId id="359" r:id="rId14"/>
  </p:sldIdLst>
  <p:sldSz cx="12192000" cy="6858000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ADEEFD-B0AE-4618-B103-CD1DDA10D36D}">
          <p14:sldIdLst>
            <p14:sldId id="258"/>
            <p14:sldId id="260"/>
            <p14:sldId id="364"/>
            <p14:sldId id="365"/>
            <p14:sldId id="368"/>
            <p14:sldId id="367"/>
            <p14:sldId id="366"/>
            <p14:sldId id="369"/>
            <p14:sldId id="370"/>
            <p14:sldId id="35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2D1"/>
    <a:srgbClr val="00578E"/>
    <a:srgbClr val="D1D2D4"/>
    <a:srgbClr val="00267D"/>
    <a:srgbClr val="004E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BB268A-FFCF-4F68-B0B5-6F0E265D946D}" v="7" dt="2026-08-19T20:34:50.6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eon Anderson" userId="a30a6f37-1d29-400f-bed2-7c6732f67357" providerId="ADAL" clId="{4BE7591A-4AA3-4656-8346-3D53E4B2C3B5}"/>
    <pc:docChg chg="modSld">
      <pc:chgData name="Simeon Anderson" userId="a30a6f37-1d29-400f-bed2-7c6732f67357" providerId="ADAL" clId="{4BE7591A-4AA3-4656-8346-3D53E4B2C3B5}" dt="2026-08-19T20:34:50.665" v="6" actId="1582"/>
      <pc:docMkLst>
        <pc:docMk/>
      </pc:docMkLst>
      <pc:sldChg chg="addSp modSp mod">
        <pc:chgData name="Simeon Anderson" userId="a30a6f37-1d29-400f-bed2-7c6732f67357" providerId="ADAL" clId="{4BE7591A-4AA3-4656-8346-3D53E4B2C3B5}" dt="2026-08-19T20:34:50.665" v="6" actId="1582"/>
        <pc:sldMkLst>
          <pc:docMk/>
          <pc:sldMk cId="2851087254" sldId="370"/>
        </pc:sldMkLst>
        <pc:cxnChg chg="add mod">
          <ac:chgData name="Simeon Anderson" userId="a30a6f37-1d29-400f-bed2-7c6732f67357" providerId="ADAL" clId="{4BE7591A-4AA3-4656-8346-3D53E4B2C3B5}" dt="2026-08-19T20:34:50.665" v="6" actId="1582"/>
          <ac:cxnSpMkLst>
            <pc:docMk/>
            <pc:sldMk cId="2851087254" sldId="370"/>
            <ac:cxnSpMk id="5" creationId="{B0AE1965-025B-6049-588A-E1DEF00B2A76}"/>
          </ac:cxnSpMkLst>
        </pc:cxnChg>
        <pc:cxnChg chg="add mod">
          <ac:chgData name="Simeon Anderson" userId="a30a6f37-1d29-400f-bed2-7c6732f67357" providerId="ADAL" clId="{4BE7591A-4AA3-4656-8346-3D53E4B2C3B5}" dt="2026-08-19T20:34:50.665" v="6" actId="1582"/>
          <ac:cxnSpMkLst>
            <pc:docMk/>
            <pc:sldMk cId="2851087254" sldId="370"/>
            <ac:cxnSpMk id="7" creationId="{B2B81FA1-FA6E-3587-622C-72835CA2949E}"/>
          </ac:cxnSpMkLst>
        </pc:cxnChg>
        <pc:cxnChg chg="add mod">
          <ac:chgData name="Simeon Anderson" userId="a30a6f37-1d29-400f-bed2-7c6732f67357" providerId="ADAL" clId="{4BE7591A-4AA3-4656-8346-3D53E4B2C3B5}" dt="2026-08-19T20:34:50.665" v="6" actId="1582"/>
          <ac:cxnSpMkLst>
            <pc:docMk/>
            <pc:sldMk cId="2851087254" sldId="370"/>
            <ac:cxnSpMk id="9" creationId="{0A247466-421A-26B1-4DDC-B9F9970D9F90}"/>
          </ac:cxnSpMkLst>
        </pc:cxnChg>
        <pc:cxnChg chg="add mod">
          <ac:chgData name="Simeon Anderson" userId="a30a6f37-1d29-400f-bed2-7c6732f67357" providerId="ADAL" clId="{4BE7591A-4AA3-4656-8346-3D53E4B2C3B5}" dt="2026-08-19T20:34:50.665" v="6" actId="1582"/>
          <ac:cxnSpMkLst>
            <pc:docMk/>
            <pc:sldMk cId="2851087254" sldId="370"/>
            <ac:cxnSpMk id="11" creationId="{1C7E242B-A217-9218-1671-BA374394E876}"/>
          </ac:cxnSpMkLst>
        </pc:cxnChg>
      </pc:sldChg>
    </pc:docChg>
  </pc:docChgLst>
  <pc:docChgLst>
    <pc:chgData name="Simeon Anderson" userId="a30a6f37-1d29-400f-bed2-7c6732f67357" providerId="ADAL" clId="{84FD8374-3140-43E0-A453-E6279E10C262}"/>
    <pc:docChg chg="undo custSel addSld delSld modSld addSection delSection modSection">
      <pc:chgData name="Simeon Anderson" userId="a30a6f37-1d29-400f-bed2-7c6732f67357" providerId="ADAL" clId="{84FD8374-3140-43E0-A453-E6279E10C262}" dt="2026-08-18T12:35:00.240" v="209"/>
      <pc:docMkLst>
        <pc:docMk/>
      </pc:docMkLst>
      <pc:sldChg chg="addSp delSp modSp mod">
        <pc:chgData name="Simeon Anderson" userId="a30a6f37-1d29-400f-bed2-7c6732f67357" providerId="ADAL" clId="{84FD8374-3140-43E0-A453-E6279E10C262}" dt="2026-08-18T12:07:30.391" v="159" actId="1076"/>
        <pc:sldMkLst>
          <pc:docMk/>
          <pc:sldMk cId="0" sldId="364"/>
        </pc:sldMkLst>
        <pc:spChg chg="del mod">
          <ac:chgData name="Simeon Anderson" userId="a30a6f37-1d29-400f-bed2-7c6732f67357" providerId="ADAL" clId="{84FD8374-3140-43E0-A453-E6279E10C262}" dt="2026-08-18T11:45:19.840" v="1" actId="478"/>
          <ac:spMkLst>
            <pc:docMk/>
            <pc:sldMk cId="0" sldId="364"/>
            <ac:spMk id="4" creationId="{7FF9B019-A6B6-C969-2549-D4F55BCB1AEE}"/>
          </ac:spMkLst>
        </pc:spChg>
        <pc:spChg chg="add mod">
          <ac:chgData name="Simeon Anderson" userId="a30a6f37-1d29-400f-bed2-7c6732f67357" providerId="ADAL" clId="{84FD8374-3140-43E0-A453-E6279E10C262}" dt="2026-08-18T12:07:30.391" v="159" actId="1076"/>
          <ac:spMkLst>
            <pc:docMk/>
            <pc:sldMk cId="0" sldId="364"/>
            <ac:spMk id="6" creationId="{D1336BA3-021C-02D4-CF3F-35FD40FACED3}"/>
          </ac:spMkLst>
        </pc:spChg>
        <pc:spChg chg="mod">
          <ac:chgData name="Simeon Anderson" userId="a30a6f37-1d29-400f-bed2-7c6732f67357" providerId="ADAL" clId="{84FD8374-3140-43E0-A453-E6279E10C262}" dt="2026-08-18T11:47:09.209" v="12" actId="14100"/>
          <ac:spMkLst>
            <pc:docMk/>
            <pc:sldMk cId="0" sldId="364"/>
            <ac:spMk id="20484" creationId="{AD946515-32FC-DEDC-ED70-71E505FF545F}"/>
          </ac:spMkLst>
        </pc:spChg>
        <pc:picChg chg="del">
          <ac:chgData name="Simeon Anderson" userId="a30a6f37-1d29-400f-bed2-7c6732f67357" providerId="ADAL" clId="{84FD8374-3140-43E0-A453-E6279E10C262}" dt="2026-08-18T11:45:20.833" v="2" actId="478"/>
          <ac:picMkLst>
            <pc:docMk/>
            <pc:sldMk cId="0" sldId="364"/>
            <ac:picMk id="3" creationId="{C8CA5950-A5AD-A7DF-19DC-D21B2E4686F0}"/>
          </ac:picMkLst>
        </pc:picChg>
        <pc:picChg chg="add mod ord">
          <ac:chgData name="Simeon Anderson" userId="a30a6f37-1d29-400f-bed2-7c6732f67357" providerId="ADAL" clId="{84FD8374-3140-43E0-A453-E6279E10C262}" dt="2026-08-18T11:46:36.674" v="11" actId="14100"/>
          <ac:picMkLst>
            <pc:docMk/>
            <pc:sldMk cId="0" sldId="364"/>
            <ac:picMk id="5" creationId="{6480C88B-23B3-0907-0ACA-A48E4C3D24AE}"/>
          </ac:picMkLst>
        </pc:picChg>
      </pc:sldChg>
      <pc:sldChg chg="addSp delSp modSp mod">
        <pc:chgData name="Simeon Anderson" userId="a30a6f37-1d29-400f-bed2-7c6732f67357" providerId="ADAL" clId="{84FD8374-3140-43E0-A453-E6279E10C262}" dt="2026-08-18T12:03:29.258" v="127" actId="1076"/>
        <pc:sldMkLst>
          <pc:docMk/>
          <pc:sldMk cId="0" sldId="365"/>
        </pc:sldMkLst>
        <pc:spChg chg="mod">
          <ac:chgData name="Simeon Anderson" userId="a30a6f37-1d29-400f-bed2-7c6732f67357" providerId="ADAL" clId="{84FD8374-3140-43E0-A453-E6279E10C262}" dt="2026-08-18T11:50:16.525" v="26" actId="14100"/>
          <ac:spMkLst>
            <pc:docMk/>
            <pc:sldMk cId="0" sldId="365"/>
            <ac:spMk id="4" creationId="{C5C00E20-2C62-A96F-0090-5FBFAF2375F1}"/>
          </ac:spMkLst>
        </pc:spChg>
        <pc:spChg chg="mod">
          <ac:chgData name="Simeon Anderson" userId="a30a6f37-1d29-400f-bed2-7c6732f67357" providerId="ADAL" clId="{84FD8374-3140-43E0-A453-E6279E10C262}" dt="2026-08-18T12:03:29.258" v="127" actId="1076"/>
          <ac:spMkLst>
            <pc:docMk/>
            <pc:sldMk cId="0" sldId="365"/>
            <ac:spMk id="7" creationId="{254F9D02-A13E-B461-1236-F833F2653D10}"/>
          </ac:spMkLst>
        </pc:spChg>
        <pc:spChg chg="mod">
          <ac:chgData name="Simeon Anderson" userId="a30a6f37-1d29-400f-bed2-7c6732f67357" providerId="ADAL" clId="{84FD8374-3140-43E0-A453-E6279E10C262}" dt="2026-08-18T11:50:05.963" v="25" actId="14100"/>
          <ac:spMkLst>
            <pc:docMk/>
            <pc:sldMk cId="0" sldId="365"/>
            <ac:spMk id="29" creationId="{5E9C1307-0C1F-24AB-C608-D660C2BC5E3E}"/>
          </ac:spMkLst>
        </pc:spChg>
        <pc:picChg chg="del">
          <ac:chgData name="Simeon Anderson" userId="a30a6f37-1d29-400f-bed2-7c6732f67357" providerId="ADAL" clId="{84FD8374-3140-43E0-A453-E6279E10C262}" dt="2026-08-18T11:47:38.444" v="14" actId="478"/>
          <ac:picMkLst>
            <pc:docMk/>
            <pc:sldMk cId="0" sldId="365"/>
            <ac:picMk id="3" creationId="{5B8DF621-5622-52C9-1B78-D76E91175C13}"/>
          </ac:picMkLst>
        </pc:picChg>
        <pc:picChg chg="add del mod ord">
          <ac:chgData name="Simeon Anderson" userId="a30a6f37-1d29-400f-bed2-7c6732f67357" providerId="ADAL" clId="{84FD8374-3140-43E0-A453-E6279E10C262}" dt="2026-08-18T12:02:51.593" v="121" actId="478"/>
          <ac:picMkLst>
            <pc:docMk/>
            <pc:sldMk cId="0" sldId="365"/>
            <ac:picMk id="5" creationId="{BCF8FF84-27CC-A41B-777B-F86967FD4F99}"/>
          </ac:picMkLst>
        </pc:picChg>
        <pc:picChg chg="add mod ord">
          <ac:chgData name="Simeon Anderson" userId="a30a6f37-1d29-400f-bed2-7c6732f67357" providerId="ADAL" clId="{84FD8374-3140-43E0-A453-E6279E10C262}" dt="2026-08-18T12:03:19.082" v="126" actId="14100"/>
          <ac:picMkLst>
            <pc:docMk/>
            <pc:sldMk cId="0" sldId="365"/>
            <ac:picMk id="8" creationId="{EA907439-FAD4-EC8B-3DE0-60B4CD3BC27B}"/>
          </ac:picMkLst>
        </pc:picChg>
      </pc:sldChg>
      <pc:sldChg chg="modSp mod">
        <pc:chgData name="Simeon Anderson" userId="a30a6f37-1d29-400f-bed2-7c6732f67357" providerId="ADAL" clId="{84FD8374-3140-43E0-A453-E6279E10C262}" dt="2026-08-18T12:08:10.794" v="161" actId="20577"/>
        <pc:sldMkLst>
          <pc:docMk/>
          <pc:sldMk cId="148593672" sldId="366"/>
        </pc:sldMkLst>
        <pc:spChg chg="mod">
          <ac:chgData name="Simeon Anderson" userId="a30a6f37-1d29-400f-bed2-7c6732f67357" providerId="ADAL" clId="{84FD8374-3140-43E0-A453-E6279E10C262}" dt="2026-08-18T12:08:10.794" v="161" actId="20577"/>
          <ac:spMkLst>
            <pc:docMk/>
            <pc:sldMk cId="148593672" sldId="366"/>
            <ac:spMk id="6" creationId="{0508012E-8FE3-FBDB-DFA8-A9EB4E517456}"/>
          </ac:spMkLst>
        </pc:spChg>
      </pc:sldChg>
      <pc:sldChg chg="addSp delSp modSp mod">
        <pc:chgData name="Simeon Anderson" userId="a30a6f37-1d29-400f-bed2-7c6732f67357" providerId="ADAL" clId="{84FD8374-3140-43E0-A453-E6279E10C262}" dt="2026-08-18T12:06:36.996" v="148" actId="167"/>
        <pc:sldMkLst>
          <pc:docMk/>
          <pc:sldMk cId="325774790" sldId="367"/>
        </pc:sldMkLst>
        <pc:spChg chg="mod">
          <ac:chgData name="Simeon Anderson" userId="a30a6f37-1d29-400f-bed2-7c6732f67357" providerId="ADAL" clId="{84FD8374-3140-43E0-A453-E6279E10C262}" dt="2026-08-18T12:06:34.015" v="147" actId="1076"/>
          <ac:spMkLst>
            <pc:docMk/>
            <pc:sldMk cId="325774790" sldId="367"/>
            <ac:spMk id="9" creationId="{25B8F40F-78F4-CDD6-BB7F-BE63F1176F49}"/>
          </ac:spMkLst>
        </pc:spChg>
        <pc:picChg chg="del">
          <ac:chgData name="Simeon Anderson" userId="a30a6f37-1d29-400f-bed2-7c6732f67357" providerId="ADAL" clId="{84FD8374-3140-43E0-A453-E6279E10C262}" dt="2026-08-18T12:04:06.514" v="131" actId="478"/>
          <ac:picMkLst>
            <pc:docMk/>
            <pc:sldMk cId="325774790" sldId="367"/>
            <ac:picMk id="4" creationId="{6A67A2EF-8FB0-EDB2-EE07-9408E87E2C32}"/>
          </ac:picMkLst>
        </pc:picChg>
        <pc:picChg chg="add mod ord">
          <ac:chgData name="Simeon Anderson" userId="a30a6f37-1d29-400f-bed2-7c6732f67357" providerId="ADAL" clId="{84FD8374-3140-43E0-A453-E6279E10C262}" dt="2026-08-18T12:06:36.996" v="148" actId="167"/>
          <ac:picMkLst>
            <pc:docMk/>
            <pc:sldMk cId="325774790" sldId="367"/>
            <ac:picMk id="5" creationId="{FF4643A7-D0E3-6B58-5DD8-82403F6C10A2}"/>
          </ac:picMkLst>
        </pc:picChg>
        <pc:picChg chg="del">
          <ac:chgData name="Simeon Anderson" userId="a30a6f37-1d29-400f-bed2-7c6732f67357" providerId="ADAL" clId="{84FD8374-3140-43E0-A453-E6279E10C262}" dt="2026-08-18T12:04:07.919" v="132" actId="478"/>
          <ac:picMkLst>
            <pc:docMk/>
            <pc:sldMk cId="325774790" sldId="367"/>
            <ac:picMk id="6" creationId="{62CDBBE1-3726-8917-CD13-02207CA85E16}"/>
          </ac:picMkLst>
        </pc:picChg>
        <pc:picChg chg="add mod ord">
          <ac:chgData name="Simeon Anderson" userId="a30a6f37-1d29-400f-bed2-7c6732f67357" providerId="ADAL" clId="{84FD8374-3140-43E0-A453-E6279E10C262}" dt="2026-08-18T12:06:23.858" v="140" actId="167"/>
          <ac:picMkLst>
            <pc:docMk/>
            <pc:sldMk cId="325774790" sldId="367"/>
            <ac:picMk id="8" creationId="{643FDA8D-652E-06AE-9427-3D8BD33057A9}"/>
          </ac:picMkLst>
        </pc:picChg>
      </pc:sldChg>
      <pc:sldChg chg="addSp delSp modSp mod">
        <pc:chgData name="Simeon Anderson" userId="a30a6f37-1d29-400f-bed2-7c6732f67357" providerId="ADAL" clId="{84FD8374-3140-43E0-A453-E6279E10C262}" dt="2026-08-18T12:02:19.175" v="112" actId="113"/>
        <pc:sldMkLst>
          <pc:docMk/>
          <pc:sldMk cId="2106443982" sldId="368"/>
        </pc:sldMkLst>
        <pc:spChg chg="del">
          <ac:chgData name="Simeon Anderson" userId="a30a6f37-1d29-400f-bed2-7c6732f67357" providerId="ADAL" clId="{84FD8374-3140-43E0-A453-E6279E10C262}" dt="2026-08-18T11:50:47.873" v="30" actId="478"/>
          <ac:spMkLst>
            <pc:docMk/>
            <pc:sldMk cId="2106443982" sldId="368"/>
            <ac:spMk id="13" creationId="{066E3CE5-37B5-7EFF-9622-371D41BFB4E8}"/>
          </ac:spMkLst>
        </pc:spChg>
        <pc:spChg chg="del mod">
          <ac:chgData name="Simeon Anderson" userId="a30a6f37-1d29-400f-bed2-7c6732f67357" providerId="ADAL" clId="{84FD8374-3140-43E0-A453-E6279E10C262}" dt="2026-08-18T11:50:46.141" v="29" actId="478"/>
          <ac:spMkLst>
            <pc:docMk/>
            <pc:sldMk cId="2106443982" sldId="368"/>
            <ac:spMk id="14" creationId="{EEEA3C22-680E-5E26-CA11-4277B3069473}"/>
          </ac:spMkLst>
        </pc:spChg>
        <pc:spChg chg="del mod">
          <ac:chgData name="Simeon Anderson" userId="a30a6f37-1d29-400f-bed2-7c6732f67357" providerId="ADAL" clId="{84FD8374-3140-43E0-A453-E6279E10C262}" dt="2026-08-18T12:00:16.519" v="87" actId="478"/>
          <ac:spMkLst>
            <pc:docMk/>
            <pc:sldMk cId="2106443982" sldId="368"/>
            <ac:spMk id="15" creationId="{BFA63FE1-BB4D-D32E-2F49-448C03EEAA3F}"/>
          </ac:spMkLst>
        </pc:spChg>
        <pc:spChg chg="add mod">
          <ac:chgData name="Simeon Anderson" userId="a30a6f37-1d29-400f-bed2-7c6732f67357" providerId="ADAL" clId="{84FD8374-3140-43E0-A453-E6279E10C262}" dt="2026-08-18T12:02:19.175" v="112" actId="113"/>
          <ac:spMkLst>
            <pc:docMk/>
            <pc:sldMk cId="2106443982" sldId="368"/>
            <ac:spMk id="21" creationId="{65A10535-22CC-174C-08BD-D33F9B3FAF10}"/>
          </ac:spMkLst>
        </pc:spChg>
        <pc:spChg chg="add mod">
          <ac:chgData name="Simeon Anderson" userId="a30a6f37-1d29-400f-bed2-7c6732f67357" providerId="ADAL" clId="{84FD8374-3140-43E0-A453-E6279E10C262}" dt="2026-08-18T12:02:13.899" v="111" actId="113"/>
          <ac:spMkLst>
            <pc:docMk/>
            <pc:sldMk cId="2106443982" sldId="368"/>
            <ac:spMk id="23" creationId="{65BC4017-F95F-09F5-9E7C-B61EAB2ED5F5}"/>
          </ac:spMkLst>
        </pc:spChg>
        <pc:picChg chg="del">
          <ac:chgData name="Simeon Anderson" userId="a30a6f37-1d29-400f-bed2-7c6732f67357" providerId="ADAL" clId="{84FD8374-3140-43E0-A453-E6279E10C262}" dt="2026-08-18T11:50:52.618" v="32" actId="478"/>
          <ac:picMkLst>
            <pc:docMk/>
            <pc:sldMk cId="2106443982" sldId="368"/>
            <ac:picMk id="4" creationId="{61CF199A-67C2-D96F-FD25-7665C4513BDD}"/>
          </ac:picMkLst>
        </pc:picChg>
        <pc:picChg chg="del">
          <ac:chgData name="Simeon Anderson" userId="a30a6f37-1d29-400f-bed2-7c6732f67357" providerId="ADAL" clId="{84FD8374-3140-43E0-A453-E6279E10C262}" dt="2026-08-18T11:50:44.237" v="27" actId="478"/>
          <ac:picMkLst>
            <pc:docMk/>
            <pc:sldMk cId="2106443982" sldId="368"/>
            <ac:picMk id="5" creationId="{77E60F43-B923-D0C6-8F58-648127236FC5}"/>
          </ac:picMkLst>
        </pc:picChg>
        <pc:picChg chg="add del mod ord">
          <ac:chgData name="Simeon Anderson" userId="a30a6f37-1d29-400f-bed2-7c6732f67357" providerId="ADAL" clId="{84FD8374-3140-43E0-A453-E6279E10C262}" dt="2026-08-18T12:00:14.096" v="85" actId="478"/>
          <ac:picMkLst>
            <pc:docMk/>
            <pc:sldMk cId="2106443982" sldId="368"/>
            <ac:picMk id="6" creationId="{F747CA10-A66B-EFA3-BC1A-045619CA011E}"/>
          </ac:picMkLst>
        </pc:picChg>
        <pc:picChg chg="add del mod modCrop">
          <ac:chgData name="Simeon Anderson" userId="a30a6f37-1d29-400f-bed2-7c6732f67357" providerId="ADAL" clId="{84FD8374-3140-43E0-A453-E6279E10C262}" dt="2026-08-18T11:59:03.033" v="76" actId="478"/>
          <ac:picMkLst>
            <pc:docMk/>
            <pc:sldMk cId="2106443982" sldId="368"/>
            <ac:picMk id="8" creationId="{F5C0B5E1-8B16-E682-144D-2A51412DEEC9}"/>
          </ac:picMkLst>
        </pc:picChg>
        <pc:picChg chg="add del mod">
          <ac:chgData name="Simeon Anderson" userId="a30a6f37-1d29-400f-bed2-7c6732f67357" providerId="ADAL" clId="{84FD8374-3140-43E0-A453-E6279E10C262}" dt="2026-08-18T11:56:42.829" v="63" actId="478"/>
          <ac:picMkLst>
            <pc:docMk/>
            <pc:sldMk cId="2106443982" sldId="368"/>
            <ac:picMk id="10" creationId="{3AC4BA86-FFD0-867A-C581-4F4B222A681D}"/>
          </ac:picMkLst>
        </pc:picChg>
        <pc:picChg chg="del">
          <ac:chgData name="Simeon Anderson" userId="a30a6f37-1d29-400f-bed2-7c6732f67357" providerId="ADAL" clId="{84FD8374-3140-43E0-A453-E6279E10C262}" dt="2026-08-18T11:50:48.551" v="31" actId="478"/>
          <ac:picMkLst>
            <pc:docMk/>
            <pc:sldMk cId="2106443982" sldId="368"/>
            <ac:picMk id="12" creationId="{1F4415E0-2931-5E60-06AF-A75D08F23B13}"/>
          </ac:picMkLst>
        </pc:picChg>
        <pc:picChg chg="add del mod modCrop">
          <ac:chgData name="Simeon Anderson" userId="a30a6f37-1d29-400f-bed2-7c6732f67357" providerId="ADAL" clId="{84FD8374-3140-43E0-A453-E6279E10C262}" dt="2026-08-18T11:58:43.287" v="75" actId="478"/>
          <ac:picMkLst>
            <pc:docMk/>
            <pc:sldMk cId="2106443982" sldId="368"/>
            <ac:picMk id="16" creationId="{05405D0D-5DB7-4CF0-DC5C-7667E61CCBB6}"/>
          </ac:picMkLst>
        </pc:picChg>
        <pc:picChg chg="add mod">
          <ac:chgData name="Simeon Anderson" userId="a30a6f37-1d29-400f-bed2-7c6732f67357" providerId="ADAL" clId="{84FD8374-3140-43E0-A453-E6279E10C262}" dt="2026-08-18T12:00:54.237" v="95" actId="14100"/>
          <ac:picMkLst>
            <pc:docMk/>
            <pc:sldMk cId="2106443982" sldId="368"/>
            <ac:picMk id="18" creationId="{045555BC-1321-FB9C-E5AC-CF1FFE2BC0F1}"/>
          </ac:picMkLst>
        </pc:picChg>
        <pc:picChg chg="add mod">
          <ac:chgData name="Simeon Anderson" userId="a30a6f37-1d29-400f-bed2-7c6732f67357" providerId="ADAL" clId="{84FD8374-3140-43E0-A453-E6279E10C262}" dt="2026-08-18T12:01:03.047" v="96" actId="14100"/>
          <ac:picMkLst>
            <pc:docMk/>
            <pc:sldMk cId="2106443982" sldId="368"/>
            <ac:picMk id="20" creationId="{040B99A7-A6A9-A1C3-17A4-A620D9EF78E8}"/>
          </ac:picMkLst>
        </pc:picChg>
      </pc:sldChg>
      <pc:sldChg chg="addSp delSp modSp new mod modClrScheme chgLayout">
        <pc:chgData name="Simeon Anderson" userId="a30a6f37-1d29-400f-bed2-7c6732f67357" providerId="ADAL" clId="{84FD8374-3140-43E0-A453-E6279E10C262}" dt="2026-08-18T12:34:42.781" v="206" actId="478"/>
        <pc:sldMkLst>
          <pc:docMk/>
          <pc:sldMk cId="3839175626" sldId="369"/>
        </pc:sldMkLst>
        <pc:spChg chg="mod ord">
          <ac:chgData name="Simeon Anderson" userId="a30a6f37-1d29-400f-bed2-7c6732f67357" providerId="ADAL" clId="{84FD8374-3140-43E0-A453-E6279E10C262}" dt="2026-08-18T12:28:33.991" v="184" actId="700"/>
          <ac:spMkLst>
            <pc:docMk/>
            <pc:sldMk cId="3839175626" sldId="369"/>
            <ac:spMk id="2" creationId="{0B56BDDE-FF0D-AD12-9D74-78439401C036}"/>
          </ac:spMkLst>
        </pc:spChg>
        <pc:spChg chg="add mod">
          <ac:chgData name="Simeon Anderson" userId="a30a6f37-1d29-400f-bed2-7c6732f67357" providerId="ADAL" clId="{84FD8374-3140-43E0-A453-E6279E10C262}" dt="2026-08-18T12:33:55.344" v="203" actId="1076"/>
          <ac:spMkLst>
            <pc:docMk/>
            <pc:sldMk cId="3839175626" sldId="369"/>
            <ac:spMk id="3" creationId="{5B8236AE-A32D-D9F1-9757-81A50081DC42}"/>
          </ac:spMkLst>
        </pc:spChg>
        <pc:spChg chg="add del mod">
          <ac:chgData name="Simeon Anderson" userId="a30a6f37-1d29-400f-bed2-7c6732f67357" providerId="ADAL" clId="{84FD8374-3140-43E0-A453-E6279E10C262}" dt="2026-08-18T12:28:33.991" v="184" actId="700"/>
          <ac:spMkLst>
            <pc:docMk/>
            <pc:sldMk cId="3839175626" sldId="369"/>
            <ac:spMk id="7" creationId="{5BB45691-7090-2BE5-D3A5-2A2F7E7CBE33}"/>
          </ac:spMkLst>
        </pc:spChg>
        <pc:picChg chg="add del mod">
          <ac:chgData name="Simeon Anderson" userId="a30a6f37-1d29-400f-bed2-7c6732f67357" providerId="ADAL" clId="{84FD8374-3140-43E0-A453-E6279E10C262}" dt="2026-08-18T12:29:25.025" v="187" actId="478"/>
          <ac:picMkLst>
            <pc:docMk/>
            <pc:sldMk cId="3839175626" sldId="369"/>
            <ac:picMk id="5" creationId="{20AF2B70-A3F8-E239-1F83-60BE8F4E99EF}"/>
          </ac:picMkLst>
        </pc:picChg>
        <pc:picChg chg="add mod modCrop">
          <ac:chgData name="Simeon Anderson" userId="a30a6f37-1d29-400f-bed2-7c6732f67357" providerId="ADAL" clId="{84FD8374-3140-43E0-A453-E6279E10C262}" dt="2026-08-18T12:31:27.684" v="202" actId="14100"/>
          <ac:picMkLst>
            <pc:docMk/>
            <pc:sldMk cId="3839175626" sldId="369"/>
            <ac:picMk id="8" creationId="{84BDD204-FA43-5258-6F05-433973B3E29B}"/>
          </ac:picMkLst>
        </pc:picChg>
        <pc:picChg chg="add mod">
          <ac:chgData name="Simeon Anderson" userId="a30a6f37-1d29-400f-bed2-7c6732f67357" providerId="ADAL" clId="{84FD8374-3140-43E0-A453-E6279E10C262}" dt="2026-08-18T12:30:25.048" v="197" actId="1076"/>
          <ac:picMkLst>
            <pc:docMk/>
            <pc:sldMk cId="3839175626" sldId="369"/>
            <ac:picMk id="10" creationId="{DC9ABA59-FC6B-20E2-BC16-97774D63D570}"/>
          </ac:picMkLst>
        </pc:picChg>
        <pc:picChg chg="add del mod">
          <ac:chgData name="Simeon Anderson" userId="a30a6f37-1d29-400f-bed2-7c6732f67357" providerId="ADAL" clId="{84FD8374-3140-43E0-A453-E6279E10C262}" dt="2026-08-18T12:34:42.781" v="206" actId="478"/>
          <ac:picMkLst>
            <pc:docMk/>
            <pc:sldMk cId="3839175626" sldId="369"/>
            <ac:picMk id="12" creationId="{44853655-35BC-59BD-FB58-8A2E8103BCE3}"/>
          </ac:picMkLst>
        </pc:picChg>
      </pc:sldChg>
      <pc:sldChg chg="addSp modSp new mod">
        <pc:chgData name="Simeon Anderson" userId="a30a6f37-1d29-400f-bed2-7c6732f67357" providerId="ADAL" clId="{84FD8374-3140-43E0-A453-E6279E10C262}" dt="2026-08-18T12:35:00.240" v="209"/>
        <pc:sldMkLst>
          <pc:docMk/>
          <pc:sldMk cId="2851087254" sldId="370"/>
        </pc:sldMkLst>
        <pc:picChg chg="add mod">
          <ac:chgData name="Simeon Anderson" userId="a30a6f37-1d29-400f-bed2-7c6732f67357" providerId="ADAL" clId="{84FD8374-3140-43E0-A453-E6279E10C262}" dt="2026-08-18T12:35:00.240" v="209"/>
          <ac:picMkLst>
            <pc:docMk/>
            <pc:sldMk cId="2851087254" sldId="370"/>
            <ac:picMk id="4" creationId="{1802422B-84D4-B024-441D-52A7B7B875CC}"/>
          </ac:picMkLst>
        </pc:picChg>
      </pc:sldChg>
      <pc:sldChg chg="new del">
        <pc:chgData name="Simeon Anderson" userId="a30a6f37-1d29-400f-bed2-7c6732f67357" providerId="ADAL" clId="{84FD8374-3140-43E0-A453-E6279E10C262}" dt="2026-08-18T12:10:34.059" v="168" actId="2696"/>
        <pc:sldMkLst>
          <pc:docMk/>
          <pc:sldMk cId="3554791010" sldId="37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F73876-097D-EE88-89A2-B5024FA84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uli Regular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AB8618-5097-B2FC-DED2-87038F4306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uli Regular" charset="0"/>
              </a:defRPr>
            </a:lvl1pPr>
          </a:lstStyle>
          <a:p>
            <a:pPr>
              <a:defRPr/>
            </a:pPr>
            <a:fld id="{EE68EF60-8930-48F0-8BA6-F07DEB0BD1A8}" type="datetimeFigureOut">
              <a:rPr lang="en-US"/>
              <a:pPr>
                <a:defRPr/>
              </a:pPr>
              <a:t>8/19/2026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6A40A4-C290-9CCD-EBAE-2C3A2BF86D0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uli Regular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01A99C-C7B8-B818-38A3-D7E3DEB5DE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Muli Regular" charset="0"/>
              </a:defRPr>
            </a:lvl1pPr>
          </a:lstStyle>
          <a:p>
            <a:pPr>
              <a:defRPr/>
            </a:pPr>
            <a:fld id="{6B3DC5BF-F522-4EA3-962B-D76103F620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042F84-0F35-1634-7E15-7B4E36CD23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Muli Regular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0B00FC-B670-4471-AD0C-DB9640A374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Muli Regular" charset="0"/>
              </a:defRPr>
            </a:lvl1pPr>
          </a:lstStyle>
          <a:p>
            <a:pPr>
              <a:defRPr/>
            </a:pPr>
            <a:fld id="{835342F6-3F79-452B-83DF-9DF3B50391C1}" type="datetimeFigureOut">
              <a:rPr lang="en-US"/>
              <a:pPr>
                <a:defRPr/>
              </a:pPr>
              <a:t>8/19/2026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1DB325B-A27F-C113-D648-AC122D03E6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4A8B533-DFD9-DCAA-4C31-B39D29A542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42BB5D-5076-271C-C3AC-62D1D27FFDF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Muli Regular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F2A7B6-F6C1-F127-5133-8FB66B0B7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latin typeface="Muli Regular" charset="0"/>
              </a:defRPr>
            </a:lvl1pPr>
          </a:lstStyle>
          <a:p>
            <a:pPr>
              <a:defRPr/>
            </a:pPr>
            <a:fld id="{9042B1D6-C8C8-462F-A0A6-5EF44BD07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li Regular" charset="0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li Regular" charset="0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li Regular" charset="0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li Regular" charset="0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uli Regular" charset="0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19642BF8-5B50-D591-ADA9-13C985E394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4055E458-9725-FF27-E5D3-20C650BBB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Muli Regular"/>
            </a:endParaRPr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D223AB1E-789D-0E57-7640-E6A7016551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76F615-C49C-4871-B89C-CB293DBF4CFE}" type="slidenum">
              <a:rPr lang="en-US" altLang="en-US" smtClean="0">
                <a:latin typeface="Muli Regular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latin typeface="Muli Regular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>
            <a:extLst>
              <a:ext uri="{FF2B5EF4-FFF2-40B4-BE49-F238E27FC236}">
                <a16:creationId xmlns:a16="http://schemas.microsoft.com/office/drawing/2014/main" id="{B2FF2413-6C00-DEEA-80CD-1C2327EDB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>
            <a:extLst>
              <a:ext uri="{FF2B5EF4-FFF2-40B4-BE49-F238E27FC236}">
                <a16:creationId xmlns:a16="http://schemas.microsoft.com/office/drawing/2014/main" id="{A3BBBF7A-B406-3242-F8F5-411386986C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Muli Regular"/>
            </a:endParaRPr>
          </a:p>
        </p:txBody>
      </p:sp>
      <p:sp>
        <p:nvSpPr>
          <p:cNvPr id="14340" name="Slide Number Placeholder 3">
            <a:extLst>
              <a:ext uri="{FF2B5EF4-FFF2-40B4-BE49-F238E27FC236}">
                <a16:creationId xmlns:a16="http://schemas.microsoft.com/office/drawing/2014/main" id="{F5C9C2F9-0260-6B73-31F2-01F899B27F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2960DF-127A-4A71-A12B-CB18CB3042B0}" type="slidenum">
              <a:rPr lang="en-US" altLang="en-US" smtClean="0">
                <a:latin typeface="Muli Regular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en-US">
              <a:latin typeface="Muli Regular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>
            <a:extLst>
              <a:ext uri="{FF2B5EF4-FFF2-40B4-BE49-F238E27FC236}">
                <a16:creationId xmlns:a16="http://schemas.microsoft.com/office/drawing/2014/main" id="{589CCA0E-7408-DFC2-5A26-03B6F0A563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>
            <a:extLst>
              <a:ext uri="{FF2B5EF4-FFF2-40B4-BE49-F238E27FC236}">
                <a16:creationId xmlns:a16="http://schemas.microsoft.com/office/drawing/2014/main" id="{99EDF930-D0B1-FA33-C200-C64524119C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Muli Regular"/>
            </a:endParaRPr>
          </a:p>
        </p:txBody>
      </p:sp>
      <p:sp>
        <p:nvSpPr>
          <p:cNvPr id="16388" name="Slide Number Placeholder 3">
            <a:extLst>
              <a:ext uri="{FF2B5EF4-FFF2-40B4-BE49-F238E27FC236}">
                <a16:creationId xmlns:a16="http://schemas.microsoft.com/office/drawing/2014/main" id="{0CCAF8C7-5252-5091-272A-E807400CA0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5EBBD7B-06A0-475A-A12B-2EDD95648C6A}" type="slidenum">
              <a:rPr lang="en-US" altLang="en-US" smtClean="0">
                <a:latin typeface="Muli Regular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Muli Regular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BFA38439-4548-5646-8C7F-4BC6B7F8BE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B200A4F7-5197-5E6D-F332-AFCE836FF0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latin typeface="Muli Regular"/>
              </a:rPr>
              <a:t>Phase 1 will encompass the north section of Runway 15/33: Call out Aircraft operational aeras, movement aeras, conflicts with Construction equipment 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B0A6DE59-6B6A-96CD-227A-58546750D5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918B2D-91E9-4E8A-AA18-A6313515FD44}" type="slidenum">
              <a:rPr lang="en-US" altLang="en-US" smtClean="0">
                <a:latin typeface="Muli Regular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>
              <a:latin typeface="Muli Regular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4270787" y="0"/>
            <a:ext cx="7921214" cy="6858000"/>
          </a:xfrm>
          <a:solidFill>
            <a:schemeClr val="accent1"/>
          </a:solidFill>
          <a:ln>
            <a:noFill/>
          </a:ln>
        </p:spPr>
        <p:txBody>
          <a:bodyPr lIns="360000" tIns="360000" rIns="360000" bIns="360000" rtlCol="0">
            <a:normAutofit/>
          </a:bodyPr>
          <a:lstStyle>
            <a:lvl1pPr algn="ctr">
              <a:defRPr sz="1001" b="1" i="0" cap="none" spc="0" baseline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81FAC349-1135-D6D9-1285-0DF21A51E4D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>
          <a:xfrm>
            <a:off x="9131300" y="6162675"/>
            <a:ext cx="2743200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5D8E946-F4CA-446F-AB0E-0740A1E07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2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6977E3-2C6F-84A8-CAC5-5B2A2B68A054}"/>
              </a:ext>
            </a:extLst>
          </p:cNvPr>
          <p:cNvSpPr/>
          <p:nvPr userDrawn="1"/>
        </p:nvSpPr>
        <p:spPr>
          <a:xfrm>
            <a:off x="0" y="0"/>
            <a:ext cx="4270375" cy="55657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1">
              <a:latin typeface="Muli Regular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99D3283F-A855-7B7C-B073-2E2F0A4074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665788"/>
            <a:ext cx="1201738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797862D-5069-B1E0-39A5-C69D0F8997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1300" y="6162675"/>
            <a:ext cx="2743200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25F8ACE-B5CD-441F-AD03-3B169F4979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16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Me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1DFF1A-64BA-5D2F-239E-7322446F71E5}"/>
              </a:ext>
            </a:extLst>
          </p:cNvPr>
          <p:cNvSpPr/>
          <p:nvPr userDrawn="1"/>
        </p:nvSpPr>
        <p:spPr>
          <a:xfrm>
            <a:off x="0" y="1089025"/>
            <a:ext cx="457200" cy="44656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FD26874-FCCC-5920-803F-9D21A433109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43550"/>
            <a:ext cx="1295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icture Placeholder 6"/>
          <p:cNvSpPr>
            <a:spLocks noGrp="1"/>
          </p:cNvSpPr>
          <p:nvPr>
            <p:ph type="pic" sz="quarter" idx="25"/>
          </p:nvPr>
        </p:nvSpPr>
        <p:spPr>
          <a:xfrm>
            <a:off x="3737499" y="0"/>
            <a:ext cx="8450851" cy="6858000"/>
          </a:xfrm>
          <a:solidFill>
            <a:schemeClr val="accent1"/>
          </a:solidFill>
          <a:ln>
            <a:noFill/>
          </a:ln>
        </p:spPr>
        <p:txBody>
          <a:bodyPr lIns="360000" tIns="360000" rIns="360000" bIns="360000" rtlCol="0">
            <a:normAutofit/>
          </a:bodyPr>
          <a:lstStyle>
            <a:lvl1pPr algn="ctr">
              <a:defRPr sz="1001" b="1" i="0" cap="none" spc="0" baseline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7C0C8A2-E906-BA4D-265A-ED806E80B47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>
          <a:xfrm>
            <a:off x="9131300" y="6162675"/>
            <a:ext cx="2743200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C439314-574B-4E1D-B36F-E3A88BE7DB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86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E9161E8-0B58-3016-3F35-B75538490BE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543550"/>
            <a:ext cx="1295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4D7A42-089D-58A3-E300-D37712F689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1300" y="6162675"/>
            <a:ext cx="2743200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58AC97F4-A180-4261-A836-70FCB41A7C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0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/ 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FD3F06C9-0D66-BDD9-7CD6-81510E260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346700"/>
            <a:ext cx="1295400" cy="145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4688C2-C48C-58C9-1AF2-9BFD3FFA98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1300" y="6162675"/>
            <a:ext cx="2743200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99D6583-AC4C-439A-AAAF-447887EA8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2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ny Histo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27A1CE-3C96-08A6-5EBD-FBA8815E9D95}"/>
              </a:ext>
            </a:extLst>
          </p:cNvPr>
          <p:cNvSpPr>
            <a:spLocks/>
          </p:cNvSpPr>
          <p:nvPr userDrawn="1"/>
        </p:nvSpPr>
        <p:spPr>
          <a:xfrm>
            <a:off x="0" y="1035050"/>
            <a:ext cx="6299200" cy="2684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1">
              <a:latin typeface="Muli Regular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69F199-850C-A128-28FD-CAE16806F99A}"/>
              </a:ext>
            </a:extLst>
          </p:cNvPr>
          <p:cNvSpPr>
            <a:spLocks/>
          </p:cNvSpPr>
          <p:nvPr userDrawn="1"/>
        </p:nvSpPr>
        <p:spPr>
          <a:xfrm>
            <a:off x="11353800" y="1019175"/>
            <a:ext cx="838200" cy="26844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1">
              <a:latin typeface="Muli Regular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44318F1D-6DFF-2387-01AF-5F80AE3FE2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5543550"/>
            <a:ext cx="1295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24">
            <a:extLst>
              <a:ext uri="{FF2B5EF4-FFF2-40B4-BE49-F238E27FC236}">
                <a16:creationId xmlns:a16="http://schemas.microsoft.com/office/drawing/2014/main" id="{741E2EC6-6BCB-6925-5077-46EE18CB21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1300" y="6162675"/>
            <a:ext cx="2743200" cy="365125"/>
          </a:xfrm>
          <a:prstGeom prst="rect">
            <a:avLst/>
          </a:prstGeom>
        </p:spPr>
        <p:txBody>
          <a:bodyPr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FAC718C-90F6-4786-96CE-8897CCBA0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738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C22EB9-D92A-74F7-0B49-DEA19CA1C1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68CB88B-FD2D-1F0E-DA35-2FF147DE0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004EA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4EA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004EA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4EA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4EA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Placeholder 7">
            <a:extLst>
              <a:ext uri="{FF2B5EF4-FFF2-40B4-BE49-F238E27FC236}">
                <a16:creationId xmlns:a16="http://schemas.microsoft.com/office/drawing/2014/main" id="{B9FD4362-539C-9750-1488-973DBE7FC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solidFill>
            <a:schemeClr val="tx1"/>
          </a:solidFill>
        </p:spPr>
      </p:pic>
      <p:sp>
        <p:nvSpPr>
          <p:cNvPr id="11" name="Rectangle 10" descr="&quot;&quot;">
            <a:extLst>
              <a:ext uri="{FF2B5EF4-FFF2-40B4-BE49-F238E27FC236}">
                <a16:creationId xmlns:a16="http://schemas.microsoft.com/office/drawing/2014/main" id="{BBD0F3B6-547B-56C8-197E-B378945458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8" name="Slide Number Placeholder 1">
            <a:extLst>
              <a:ext uri="{FF2B5EF4-FFF2-40B4-BE49-F238E27FC236}">
                <a16:creationId xmlns:a16="http://schemas.microsoft.com/office/drawing/2014/main" id="{AAB45554-795C-641A-9B7D-FBE81E7673B1}"/>
              </a:ext>
            </a:extLst>
          </p:cNvPr>
          <p:cNvSpPr>
            <a:spLocks noGrp="1" noChangeArrowheads="1"/>
          </p:cNvSpPr>
          <p:nvPr>
            <p:ph type="sldNum" sz="quarter" idx="24"/>
          </p:nvPr>
        </p:nvSpPr>
        <p:spPr bwMode="auto">
          <a:xfrm>
            <a:off x="86106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9F4CB237-0881-4D93-8D07-9BFA18EC792A}" type="slidenum">
              <a:rPr lang="en-US" altLang="en-US" sz="1400" smtClean="0">
                <a:solidFill>
                  <a:schemeClr val="bg1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4" name="Text Placeholder 11" descr="&quot;&quot;">
            <a:extLst>
              <a:ext uri="{FF2B5EF4-FFF2-40B4-BE49-F238E27FC236}">
                <a16:creationId xmlns:a16="http://schemas.microsoft.com/office/drawing/2014/main" id="{4FF756A3-D462-CDCE-F321-712A85A4C30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74825" y="2041525"/>
            <a:ext cx="8642350" cy="4679950"/>
          </a:xfrm>
          <a:solidFill>
            <a:schemeClr val="bg1">
              <a:lumMod val="65000"/>
            </a:schemeClr>
          </a:solidFill>
        </p:spPr>
        <p:txBody>
          <a:bodyPr rot="0" spcFirstLastPara="0" vertOverflow="overflow" horzOverflow="overflow" lIns="360000" tIns="360000" rIns="360000" bIns="360000" spcCol="0" rtlCol="0" fromWordArt="0" anchor="b" forceAA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bg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sz="3200" cap="non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Runway Widening Construction Meeting</a:t>
            </a:r>
            <a:br>
              <a:rPr sz="4000" cap="non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sz="2000" cap="non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August 19th</a:t>
            </a:r>
            <a:r>
              <a:rPr lang="en-US" sz="2000" cap="non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2026</a:t>
            </a:r>
            <a:br>
              <a:rPr sz="4000" cap="non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sz="1800" cap="non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sz="1800" cap="none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Straight Connector 2" descr="&quot;&quot;">
            <a:extLst>
              <a:ext uri="{FF2B5EF4-FFF2-40B4-BE49-F238E27FC236}">
                <a16:creationId xmlns:a16="http://schemas.microsoft.com/office/drawing/2014/main" id="{A8D22C67-5755-27A2-A3E8-3E5E47F24E65}"/>
              </a:ext>
            </a:extLst>
          </p:cNvPr>
          <p:cNvCxnSpPr>
            <a:cxnSpLocks/>
          </p:cNvCxnSpPr>
          <p:nvPr/>
        </p:nvCxnSpPr>
        <p:spPr>
          <a:xfrm flipH="1">
            <a:off x="2097087" y="4098925"/>
            <a:ext cx="7997825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271" name="Picture 6">
            <a:extLst>
              <a:ext uri="{FF2B5EF4-FFF2-40B4-BE49-F238E27FC236}">
                <a16:creationId xmlns:a16="http://schemas.microsoft.com/office/drawing/2014/main" id="{9DD0639E-B064-CC3C-4464-E79AEDE15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7087" y="2041525"/>
            <a:ext cx="183673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A9EA67E-DC89-99FB-1FB7-D85E96AB7198}"/>
              </a:ext>
            </a:extLst>
          </p:cNvPr>
          <p:cNvSpPr txBox="1">
            <a:spLocks/>
          </p:cNvSpPr>
          <p:nvPr/>
        </p:nvSpPr>
        <p:spPr>
          <a:xfrm>
            <a:off x="847725" y="1003300"/>
            <a:ext cx="8642350" cy="3065463"/>
          </a:xfrm>
          <a:prstGeom prst="rect">
            <a:avLst/>
          </a:prstGeom>
          <a:solidFill>
            <a:schemeClr val="tx1"/>
          </a:solidFill>
        </p:spPr>
        <p:txBody>
          <a:bodyPr lIns="360000" tIns="360000" rIns="360000" bIns="360000" anchor="b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bg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sz="4000" cap="none">
                <a:latin typeface="Arial" panose="020B0604020202020204" pitchFamily="34" charset="0"/>
                <a:cs typeface="Arial" panose="020B0604020202020204" pitchFamily="34" charset="0"/>
              </a:rPr>
              <a:t>www.flyFNL.com</a:t>
            </a:r>
          </a:p>
        </p:txBody>
      </p:sp>
      <p:cxnSp>
        <p:nvCxnSpPr>
          <p:cNvPr id="3" name="Straight Connector 2" descr="&quot;&quot;">
            <a:extLst>
              <a:ext uri="{FF2B5EF4-FFF2-40B4-BE49-F238E27FC236}">
                <a16:creationId xmlns:a16="http://schemas.microsoft.com/office/drawing/2014/main" id="{45A41959-3133-0272-5781-EBA67C82A99F}"/>
              </a:ext>
            </a:extLst>
          </p:cNvPr>
          <p:cNvCxnSpPr/>
          <p:nvPr/>
        </p:nvCxnSpPr>
        <p:spPr>
          <a:xfrm>
            <a:off x="1195388" y="4068763"/>
            <a:ext cx="9066212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0" name="Slide Number Placeholder 15">
            <a:extLst>
              <a:ext uri="{FF2B5EF4-FFF2-40B4-BE49-F238E27FC236}">
                <a16:creationId xmlns:a16="http://schemas.microsoft.com/office/drawing/2014/main" id="{7BBE4B97-A2D1-8CE0-9143-9B0FF1D2FFB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xfrm>
            <a:off x="8855075" y="6265863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09444C87-916C-40F0-B0C5-F20324EA2EE7}" type="slidenum">
              <a:rPr lang="en-US" altLang="en-US" sz="1400" smtClean="0">
                <a:solidFill>
                  <a:schemeClr val="bg1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10</a:t>
            </a:fld>
            <a:endParaRPr lang="en-US" altLang="en-US" sz="14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1EE49-A00E-832A-FBD9-A44D1EC482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4875" y="2255838"/>
            <a:ext cx="2770188" cy="498475"/>
          </a:xfrm>
        </p:spPr>
        <p:txBody>
          <a:bodyPr rot="0" spcFirstLastPara="0" vertOverflow="overflow" horzOverflow="overflow" lIns="0" tIns="0" rIns="0" bIns="0" spcCol="0" rtlCol="0" fromWordArt="0" anchor="t" forceAA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cap="none">
                <a:solidFill>
                  <a:schemeClr val="bg1"/>
                </a:solidFill>
                <a:latin typeface="+mj-lt"/>
              </a:rPr>
              <a:t>Agenda</a:t>
            </a:r>
            <a:endParaRPr cap="none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935F21-80B9-F793-B5A6-54B5609D9947}"/>
              </a:ext>
            </a:extLst>
          </p:cNvPr>
          <p:cNvSpPr txBox="1"/>
          <p:nvPr/>
        </p:nvSpPr>
        <p:spPr>
          <a:xfrm>
            <a:off x="4949825" y="1050925"/>
            <a:ext cx="5757863" cy="3155950"/>
          </a:xfrm>
          <a:prstGeom prst="rect">
            <a:avLst/>
          </a:prstGeom>
          <a:noFill/>
        </p:spPr>
        <p:txBody>
          <a:bodyPr lIns="180000" tIns="0" rIns="0" bIns="0" anchor="ctr"/>
          <a:lstStyle/>
          <a:p>
            <a:pPr marL="457200" indent="-457200" defTabSz="914399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spc="30">
                <a:latin typeface="+mn-lt"/>
              </a:rPr>
              <a:t>Safety and Security</a:t>
            </a:r>
          </a:p>
          <a:p>
            <a:pPr marL="457200" indent="-457200" defTabSz="914399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spc="30">
                <a:latin typeface="+mn-lt"/>
              </a:rPr>
              <a:t>Construction Progress</a:t>
            </a:r>
          </a:p>
          <a:p>
            <a:pPr marL="457200" indent="-457200" defTabSz="914399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spc="30">
                <a:latin typeface="+mn-lt"/>
              </a:rPr>
              <a:t>Important Dates</a:t>
            </a:r>
          </a:p>
          <a:p>
            <a:pPr marL="457200" indent="-457200" defTabSz="914399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800" spc="30">
                <a:latin typeface="+mn-lt"/>
              </a:rPr>
              <a:t>Open Discussion</a:t>
            </a:r>
          </a:p>
        </p:txBody>
      </p:sp>
      <p:sp>
        <p:nvSpPr>
          <p:cNvPr id="13316" name="Slide Number Placeholder 24">
            <a:extLst>
              <a:ext uri="{FF2B5EF4-FFF2-40B4-BE49-F238E27FC236}">
                <a16:creationId xmlns:a16="http://schemas.microsoft.com/office/drawing/2014/main" id="{267DC27F-CFB0-855E-F055-ABC26AB5AE8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177C9354-BD38-41BD-B03C-42FC5A8C71D9}" type="slidenum">
              <a:rPr lang="en-US" altLang="en-US" sz="1400" smtClean="0">
                <a:solidFill>
                  <a:schemeClr val="tx1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2</a:t>
            </a:fld>
            <a:endParaRPr lang="en-US" altLang="en-US" sz="1400">
              <a:solidFill>
                <a:schemeClr val="tx1"/>
              </a:solidFill>
            </a:endParaRPr>
          </a:p>
        </p:txBody>
      </p:sp>
      <p:cxnSp>
        <p:nvCxnSpPr>
          <p:cNvPr id="21" name="Straight Connector 20" descr="&quot;&quot;">
            <a:extLst>
              <a:ext uri="{FF2B5EF4-FFF2-40B4-BE49-F238E27FC236}">
                <a16:creationId xmlns:a16="http://schemas.microsoft.com/office/drawing/2014/main" id="{A122ED0E-B1D8-EA6C-96E6-B338D11C8AF9}"/>
              </a:ext>
            </a:extLst>
          </p:cNvPr>
          <p:cNvCxnSpPr>
            <a:cxnSpLocks/>
          </p:cNvCxnSpPr>
          <p:nvPr/>
        </p:nvCxnSpPr>
        <p:spPr>
          <a:xfrm flipH="1">
            <a:off x="904875" y="3060700"/>
            <a:ext cx="2655888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80C88B-23B3-0907-0ACA-A48E4C3D2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44450"/>
            <a:ext cx="11691557" cy="6769100"/>
          </a:xfrm>
          <a:prstGeom prst="rect">
            <a:avLst/>
          </a:prstGeom>
        </p:spPr>
      </p:pic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2F501CDE-A1F1-D03E-F66C-17CC7E89129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8150" y="341313"/>
            <a:ext cx="6354763" cy="498475"/>
          </a:xfrm>
        </p:spPr>
        <p:txBody>
          <a:bodyPr rot="0" spcFirstLastPara="0" vertOverflow="overflow" horzOverflow="overflow" lIns="0" tIns="0" rIns="0" bIns="0" spcCol="0" rtlCol="0" fromWordArt="0" anchor="t" forceAA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cap="none">
                <a:latin typeface="+mj-lt"/>
              </a:rPr>
              <a:t>Safety and Security</a:t>
            </a:r>
          </a:p>
        </p:txBody>
      </p:sp>
      <p:sp>
        <p:nvSpPr>
          <p:cNvPr id="15363" name="Slide Number Placeholder 2">
            <a:extLst>
              <a:ext uri="{FF2B5EF4-FFF2-40B4-BE49-F238E27FC236}">
                <a16:creationId xmlns:a16="http://schemas.microsoft.com/office/drawing/2014/main" id="{0AD622A9-019B-A5F5-A555-29145A476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44842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62171025-B371-48CC-89D0-237C0837C01F}" type="slidenum">
              <a:rPr lang="en-US" altLang="en-US" sz="1400">
                <a:solidFill>
                  <a:schemeClr val="bg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20484" name="TextBox 3">
            <a:extLst>
              <a:ext uri="{FF2B5EF4-FFF2-40B4-BE49-F238E27FC236}">
                <a16:creationId xmlns:a16="http://schemas.microsoft.com/office/drawing/2014/main" id="{AD946515-32FC-DEDC-ED70-71E505FF5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284484"/>
            <a:ext cx="4133850" cy="344709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857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742950" indent="-285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200150" indent="-285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657350" indent="-285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114550" indent="-28575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514350" indent="-4572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2000">
                <a:solidFill>
                  <a:schemeClr val="tx1"/>
                </a:solidFill>
                <a:latin typeface="Arial"/>
                <a:cs typeface="Arial"/>
              </a:rPr>
              <a:t>Please report all concerns as soon as practical to airport operations</a:t>
            </a:r>
          </a:p>
          <a:p>
            <a:pPr marL="514350" indent="-457200">
              <a:lnSpc>
                <a:spcPct val="100000"/>
              </a:lnSpc>
              <a:spcBef>
                <a:spcPct val="0"/>
              </a:spcBef>
              <a:defRPr/>
            </a:pPr>
            <a:endParaRPr lang="en-US" sz="2000">
              <a:solidFill>
                <a:schemeClr val="tx1"/>
              </a:solidFill>
              <a:latin typeface="Arial"/>
              <a:cs typeface="Arial"/>
            </a:endParaRPr>
          </a:p>
          <a:p>
            <a:pPr marL="514350" indent="-457200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2000">
                <a:solidFill>
                  <a:schemeClr val="tx1"/>
                </a:solidFill>
                <a:latin typeface="Arial"/>
                <a:cs typeface="Arial"/>
              </a:rPr>
              <a:t>Continue to check NOTAMs for the most up-to date information: Filter 30+ days </a:t>
            </a:r>
          </a:p>
          <a:p>
            <a:pPr marL="514350" indent="-457200">
              <a:lnSpc>
                <a:spcPct val="100000"/>
              </a:lnSpc>
              <a:spcBef>
                <a:spcPct val="0"/>
              </a:spcBef>
              <a:defRPr/>
            </a:pPr>
            <a:endParaRPr lang="en-US" sz="2000">
              <a:latin typeface="Arial"/>
              <a:cs typeface="Arial"/>
            </a:endParaRPr>
          </a:p>
          <a:p>
            <a:pPr lvl="1" indent="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en-US" sz="1800">
              <a:latin typeface="Arial"/>
              <a:cs typeface="Arial"/>
            </a:endParaRPr>
          </a:p>
          <a:p>
            <a:pPr marL="1428750" lvl="2">
              <a:lnSpc>
                <a:spcPct val="100000"/>
              </a:lnSpc>
              <a:spcBef>
                <a:spcPct val="0"/>
              </a:spcBef>
              <a:defRPr/>
            </a:pPr>
            <a:endParaRPr lang="en-US" sz="1600">
              <a:latin typeface="Arial"/>
              <a:cs typeface="Arial"/>
            </a:endParaRPr>
          </a:p>
          <a:p>
            <a:pPr marL="1028700" lvl="1">
              <a:lnSpc>
                <a:spcPct val="100000"/>
              </a:lnSpc>
              <a:spcBef>
                <a:spcPct val="0"/>
              </a:spcBef>
              <a:defRPr/>
            </a:pPr>
            <a:endParaRPr lang="en-US" altLang="en-US">
              <a:solidFill>
                <a:schemeClr val="tx1"/>
              </a:solidFill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336BA3-021C-02D4-CF3F-35FD40FACED3}"/>
              </a:ext>
            </a:extLst>
          </p:cNvPr>
          <p:cNvSpPr txBox="1"/>
          <p:nvPr/>
        </p:nvSpPr>
        <p:spPr>
          <a:xfrm>
            <a:off x="10134600" y="470456"/>
            <a:ext cx="1309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West Edge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A907439-FAD4-EC8B-3DE0-60B4CD3BC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18" y="0"/>
            <a:ext cx="7802881" cy="6858000"/>
          </a:xfrm>
          <a:prstGeom prst="rect">
            <a:avLst/>
          </a:prstGeom>
        </p:spPr>
      </p:pic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5E9C1307-0C1F-24AB-C608-D660C2BC5E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65113"/>
            <a:ext cx="4389120" cy="997196"/>
          </a:xfrm>
        </p:spPr>
        <p:txBody>
          <a:bodyPr rot="0" spcFirstLastPara="0" vertOverflow="overflow" horzOverflow="overflow" wrap="square" lIns="0" tIns="0" rIns="0" bIns="0" spcCol="0" rtlCol="0" fromWordArt="0" anchor="t" forceAA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lang="en-US" sz="3600" b="1" i="0" kern="1200" cap="all" spc="15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800" b="1" i="0" kern="1200" cap="all" spc="600" baseline="0" dirty="0" smtClean="0">
                <a:solidFill>
                  <a:schemeClr val="tx1"/>
                </a:solidFill>
                <a:latin typeface="Muli Black" charset="0"/>
                <a:ea typeface="Muli Black" charset="0"/>
                <a:cs typeface="Muli Black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lang="en-US" sz="1400" b="0" i="0" kern="1200" cap="all" spc="400" baseline="0" dirty="0" smtClean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400" b="1" i="0" kern="1200" spc="100" baseline="0">
                <a:solidFill>
                  <a:schemeClr val="tx1"/>
                </a:solidFill>
                <a:latin typeface="Muli ExtraBold" charset="0"/>
                <a:ea typeface="Muli ExtraBold" charset="0"/>
                <a:cs typeface="Muli ExtraBold" charset="0"/>
              </a:defRPr>
            </a:lvl4pPr>
            <a:lvl5pPr marL="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/>
              <a:buNone/>
              <a:defRPr lang="en-US" sz="1000" b="0" i="0" kern="1200" dirty="0">
                <a:solidFill>
                  <a:schemeClr val="accent4"/>
                </a:solidFill>
                <a:latin typeface="Muli" charset="0"/>
                <a:ea typeface="Muli" charset="0"/>
                <a:cs typeface="Mul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cap="none">
                <a:latin typeface="+mj-lt"/>
              </a:rPr>
              <a:t>Construction Progress</a:t>
            </a:r>
          </a:p>
        </p:txBody>
      </p:sp>
      <p:sp>
        <p:nvSpPr>
          <p:cNvPr id="17411" name="Slide Number Placeholder 2">
            <a:extLst>
              <a:ext uri="{FF2B5EF4-FFF2-40B4-BE49-F238E27FC236}">
                <a16:creationId xmlns:a16="http://schemas.microsoft.com/office/drawing/2014/main" id="{29B553D1-37D2-294E-2019-2C1142580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6448425"/>
            <a:ext cx="27432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4EA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A08F596C-3216-457A-96E0-47B25D626BDE}" type="slidenum">
              <a:rPr lang="en-US" altLang="en-US" sz="1400">
                <a:solidFill>
                  <a:schemeClr val="bg1"/>
                </a:solidFill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00E20-2C62-A96F-0090-5FBFAF2375F1}"/>
              </a:ext>
            </a:extLst>
          </p:cNvPr>
          <p:cNvSpPr txBox="1"/>
          <p:nvPr/>
        </p:nvSpPr>
        <p:spPr>
          <a:xfrm>
            <a:off x="-1" y="2105560"/>
            <a:ext cx="43891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/>
              <a:t>Project is on schedule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000"/>
              <a:t>Up-to-date construction information at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2000" b="1"/>
          </a:p>
          <a:p>
            <a:pPr algn="ctr">
              <a:defRPr/>
            </a:pPr>
            <a:r>
              <a:rPr lang="en-US" sz="2000" b="1"/>
              <a:t>www.flynoco.com/fnl-runway-15-33-widening-project/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4F9D02-A13E-B461-1236-F833F2653D10}"/>
              </a:ext>
            </a:extLst>
          </p:cNvPr>
          <p:cNvSpPr txBox="1"/>
          <p:nvPr/>
        </p:nvSpPr>
        <p:spPr>
          <a:xfrm>
            <a:off x="7936203" y="240491"/>
            <a:ext cx="1653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15 PAPIs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5D4911-34D1-E9A1-FB14-BE6D1F9003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AC97F4-A180-4261-A836-70FCB41A7CE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45555BC-1321-FB9C-E5AC-CF1FFE2BC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928" y="2"/>
            <a:ext cx="5910072" cy="685799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0B99A7-A6A9-A1C3-17A4-A620D9EF7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"/>
            <a:ext cx="5910072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5A10535-22CC-174C-08BD-D33F9B3FAF10}"/>
              </a:ext>
            </a:extLst>
          </p:cNvPr>
          <p:cNvSpPr txBox="1"/>
          <p:nvPr/>
        </p:nvSpPr>
        <p:spPr>
          <a:xfrm>
            <a:off x="2441562" y="493776"/>
            <a:ext cx="1043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TWY A4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5BC4017-F95F-09F5-9E7C-B61EAB2ED5F5}"/>
              </a:ext>
            </a:extLst>
          </p:cNvPr>
          <p:cNvSpPr txBox="1"/>
          <p:nvPr/>
        </p:nvSpPr>
        <p:spPr>
          <a:xfrm>
            <a:off x="9131300" y="493776"/>
            <a:ext cx="1043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TWY A5</a:t>
            </a:r>
          </a:p>
        </p:txBody>
      </p:sp>
    </p:spTree>
    <p:extLst>
      <p:ext uri="{BB962C8B-B14F-4D97-AF65-F5344CB8AC3E}">
        <p14:creationId xmlns:p14="http://schemas.microsoft.com/office/powerpoint/2010/main" val="2106443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4643A7-D0E3-6B58-5DD8-82403F6C1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3FDA8D-652E-06AE-9427-3D8BD3305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944" y="0"/>
            <a:ext cx="6925056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5D964D-BBDD-8C60-1FC4-3465858744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439314-574B-4E1D-B36F-E3A88BE7DBD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B8F40F-78F4-CDD6-BB7F-BE63F1176F49}"/>
              </a:ext>
            </a:extLst>
          </p:cNvPr>
          <p:cNvSpPr txBox="1"/>
          <p:nvPr/>
        </p:nvSpPr>
        <p:spPr>
          <a:xfrm>
            <a:off x="4491073" y="280416"/>
            <a:ext cx="160492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East Edge</a:t>
            </a:r>
          </a:p>
        </p:txBody>
      </p:sp>
    </p:spTree>
    <p:extLst>
      <p:ext uri="{BB962C8B-B14F-4D97-AF65-F5344CB8AC3E}">
        <p14:creationId xmlns:p14="http://schemas.microsoft.com/office/powerpoint/2010/main" val="325774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D26624-CDD0-A66E-4FF6-F033BA807B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C439314-574B-4E1D-B36F-E3A88BE7DBD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47A9D3-7CBF-9A28-9D92-74E3AC588EBE}"/>
              </a:ext>
            </a:extLst>
          </p:cNvPr>
          <p:cNvSpPr txBox="1"/>
          <p:nvPr/>
        </p:nvSpPr>
        <p:spPr>
          <a:xfrm>
            <a:off x="4724470" y="428625"/>
            <a:ext cx="3467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Important Dates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08012E-8FE3-FBDB-DFA8-A9EB4E517456}"/>
              </a:ext>
            </a:extLst>
          </p:cNvPr>
          <p:cNvSpPr txBox="1"/>
          <p:nvPr/>
        </p:nvSpPr>
        <p:spPr>
          <a:xfrm>
            <a:off x="1904566" y="1741358"/>
            <a:ext cx="9107424" cy="2267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3600" baseline="30000"/>
              <a:t>		 </a:t>
            </a:r>
            <a:endParaRPr lang="en-US" sz="3600" u="sng" baseline="30000"/>
          </a:p>
          <a:p>
            <a:r>
              <a:rPr lang="en-US" sz="3600" u="sng" baseline="30000"/>
              <a:t>August 25th &amp; 26th</a:t>
            </a:r>
            <a:r>
              <a:rPr lang="en-US" sz="3600" baseline="30000"/>
              <a:t> – On Schedule for Full Airport Closure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aseline="30000"/>
              <a:t>All Runways and Alpha Taxiways (A, A1, A2, A3, A4, A5)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aseline="30000"/>
              <a:t>Transition Phase 1 to Phase 2</a:t>
            </a:r>
          </a:p>
          <a:p>
            <a:pPr lvl="1"/>
            <a:endParaRPr lang="en-US" sz="2800" baseline="30000"/>
          </a:p>
          <a:p>
            <a:r>
              <a:rPr lang="en-US" sz="2800" baseline="30000"/>
              <a:t>TBD during Phase 2 - Full RWY Closure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aseline="30000"/>
              <a:t>Crack sealing North </a:t>
            </a:r>
            <a:r>
              <a:rPr lang="en-US" sz="2800" baseline="30000" err="1"/>
              <a:t>Rwy</a:t>
            </a:r>
            <a:r>
              <a:rPr lang="en-US" sz="2800" baseline="30000"/>
              <a:t> 15-33 &amp; </a:t>
            </a:r>
            <a:r>
              <a:rPr lang="en-US" sz="2800" baseline="30000" err="1"/>
              <a:t>Twy</a:t>
            </a:r>
            <a:r>
              <a:rPr lang="en-US" sz="2800" baseline="30000"/>
              <a:t> A, A4, A5, </a:t>
            </a:r>
          </a:p>
        </p:txBody>
      </p:sp>
    </p:spTree>
    <p:extLst>
      <p:ext uri="{BB962C8B-B14F-4D97-AF65-F5344CB8AC3E}">
        <p14:creationId xmlns:p14="http://schemas.microsoft.com/office/powerpoint/2010/main" val="148593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56BDDE-FF0D-AD12-9D74-78439401C0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58AC97F4-A180-4261-A836-70FCB41A7CE3}" type="slidenum">
              <a:rPr lang="en-US" smtClean="0"/>
              <a:pPr>
                <a:spcAft>
                  <a:spcPts val="600"/>
                </a:spcAft>
                <a:defRPr/>
              </a:pPr>
              <a:t>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8236AE-A32D-D9F1-9757-81A50081DC42}"/>
              </a:ext>
            </a:extLst>
          </p:cNvPr>
          <p:cNvSpPr txBox="1"/>
          <p:nvPr/>
        </p:nvSpPr>
        <p:spPr>
          <a:xfrm>
            <a:off x="4672584" y="119219"/>
            <a:ext cx="1603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Phase 2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BDD204-FA43-5258-6F05-433973B3E2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746"/>
          <a:stretch>
            <a:fillRect/>
          </a:stretch>
        </p:blipFill>
        <p:spPr>
          <a:xfrm>
            <a:off x="-1" y="1380744"/>
            <a:ext cx="9867259" cy="4043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9ABA59-FC6B-20E2-BC16-97774D63D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259" y="643270"/>
            <a:ext cx="2210108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75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14337F-AAE6-0DCA-84EF-12319E6FB9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8AC97F4-A180-4261-A836-70FCB41A7CE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2422B-84D4-B024-441D-52A7B7B875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5" y="0"/>
            <a:ext cx="12172489" cy="685800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0AE1965-025B-6049-588A-E1DEF00B2A76}"/>
              </a:ext>
            </a:extLst>
          </p:cNvPr>
          <p:cNvCxnSpPr/>
          <p:nvPr/>
        </p:nvCxnSpPr>
        <p:spPr>
          <a:xfrm flipH="1">
            <a:off x="6647234" y="2983149"/>
            <a:ext cx="466928" cy="149157"/>
          </a:xfrm>
          <a:prstGeom prst="straightConnector1">
            <a:avLst/>
          </a:prstGeom>
          <a:ln w="28575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2B81FA1-FA6E-3587-622C-72835CA2949E}"/>
              </a:ext>
            </a:extLst>
          </p:cNvPr>
          <p:cNvCxnSpPr/>
          <p:nvPr/>
        </p:nvCxnSpPr>
        <p:spPr>
          <a:xfrm>
            <a:off x="6647234" y="3210128"/>
            <a:ext cx="45396" cy="147536"/>
          </a:xfrm>
          <a:prstGeom prst="straightConnector1">
            <a:avLst/>
          </a:prstGeom>
          <a:ln w="28575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A247466-421A-26B1-4DDC-B9F9970D9F90}"/>
              </a:ext>
            </a:extLst>
          </p:cNvPr>
          <p:cNvCxnSpPr/>
          <p:nvPr/>
        </p:nvCxnSpPr>
        <p:spPr>
          <a:xfrm flipV="1">
            <a:off x="6738026" y="3365770"/>
            <a:ext cx="304800" cy="142673"/>
          </a:xfrm>
          <a:prstGeom prst="straightConnector1">
            <a:avLst/>
          </a:prstGeom>
          <a:ln w="28575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7E242B-A217-9218-1671-BA374394E876}"/>
              </a:ext>
            </a:extLst>
          </p:cNvPr>
          <p:cNvCxnSpPr/>
          <p:nvPr/>
        </p:nvCxnSpPr>
        <p:spPr>
          <a:xfrm>
            <a:off x="7114162" y="3514928"/>
            <a:ext cx="214008" cy="642025"/>
          </a:xfrm>
          <a:prstGeom prst="straightConnector1">
            <a:avLst/>
          </a:prstGeom>
          <a:ln w="28575">
            <a:solidFill>
              <a:srgbClr val="FFC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087254"/>
      </p:ext>
    </p:extLst>
  </p:cSld>
  <p:clrMapOvr>
    <a:masterClrMapping/>
  </p:clrMapOvr>
</p:sld>
</file>

<file path=ppt/theme/theme1.xml><?xml version="1.0" encoding="utf-8"?>
<a:theme xmlns:a="http://schemas.openxmlformats.org/drawingml/2006/main" name="Loveland Theme">
  <a:themeElements>
    <a:clrScheme name="FNL Bu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00578E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-City Template.pptx" id="{83EBDDDB-8517-4E75-809F-3391CF3E5F30}" vid="{0F8677E9-20D0-48AF-A87B-A52D409D3A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a152d23-3000-4ffd-bc56-857c4474070f"/>
    <lcf76f155ced4ddcb4097134ff3c332f xmlns="1c3928ba-1c59-4ec2-ab59-9d08ef7b5ee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832E4AEB334D41A84C1A193FED57C8" ma:contentTypeVersion="13" ma:contentTypeDescription="Create a new document." ma:contentTypeScope="" ma:versionID="2fdea81efba98eb095049bbcb39dec67">
  <xsd:schema xmlns:xsd="http://www.w3.org/2001/XMLSchema" xmlns:xs="http://www.w3.org/2001/XMLSchema" xmlns:p="http://schemas.microsoft.com/office/2006/metadata/properties" xmlns:ns2="1c3928ba-1c59-4ec2-ab59-9d08ef7b5eee" xmlns:ns3="0a152d23-3000-4ffd-bc56-857c4474070f" targetNamespace="http://schemas.microsoft.com/office/2006/metadata/properties" ma:root="true" ma:fieldsID="8a043ec288d936e1c86d4d448770f5d6" ns2:_="" ns3:_="">
    <xsd:import namespace="1c3928ba-1c59-4ec2-ab59-9d08ef7b5eee"/>
    <xsd:import namespace="0a152d23-3000-4ffd-bc56-857c447407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3928ba-1c59-4ec2-ab59-9d08ef7b5e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6d5f199-f142-452c-9078-3ff6b21a6c4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152d23-3000-4ffd-bc56-857c4474070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adc46a0f-d66c-4d6f-99e9-1551ea78e66e}" ma:internalName="TaxCatchAll" ma:showField="CatchAllData" ma:web="0a152d23-3000-4ffd-bc56-857c447407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AE90ED-C48B-4987-AC0E-40B8285E90B4}">
  <ds:schemaRefs>
    <ds:schemaRef ds:uri="0a152d23-3000-4ffd-bc56-857c4474070f"/>
    <ds:schemaRef ds:uri="1c3928ba-1c59-4ec2-ab59-9d08ef7b5eee"/>
    <ds:schemaRef ds:uri="2e325531-04cb-4d4b-b89c-379bdc3b8b5a"/>
    <ds:schemaRef ds:uri="d485dfce-6824-4888-b82f-ca312721e61c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C002D4C-D243-4EE7-B28D-FE3F60AE11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C463035-4862-458B-BF89-F76E6A06989E}">
  <ds:schemaRefs>
    <ds:schemaRef ds:uri="0a152d23-3000-4ffd-bc56-857c4474070f"/>
    <ds:schemaRef ds:uri="1c3928ba-1c59-4ec2-ab59-9d08ef7b5ee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2025-City Template</Template>
  <Application>Microsoft Office PowerPoint</Application>
  <PresentationFormat>Widescreen</PresentationFormat>
  <Slides>10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Loveland Theme</vt:lpstr>
      <vt:lpstr>Runway Widening Construction Meeting August 19th, 2026  </vt:lpstr>
      <vt:lpstr>Agenda</vt:lpstr>
      <vt:lpstr>Safety and Security</vt:lpstr>
      <vt:lpstr>Construction Progress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>https://creativemarket.com/bilmaw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Jodi Doney</dc:creator>
  <cp:keywords/>
  <dc:description>© bilmaw creative</dc:description>
  <cp:revision>1</cp:revision>
  <cp:lastPrinted>2019-06-10T21:00:23Z</cp:lastPrinted>
  <dcterms:created xsi:type="dcterms:W3CDTF">2026-04-06T18:29:02Z</dcterms:created>
  <dcterms:modified xsi:type="dcterms:W3CDTF">2026-08-19T20:35:08Z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e4f5cb65-38b8-4af0-9cc2-948c9145dfef</vt:lpwstr>
  </property>
  <property fmtid="{D5CDD505-2E9C-101B-9397-08002B2CF9AE}" pid="3" name="ContentTypeId">
    <vt:lpwstr>0x010100D7C6FF2BB79134448B7D097BD9C461D5</vt:lpwstr>
  </property>
  <property fmtid="{D5CDD505-2E9C-101B-9397-08002B2CF9AE}" pid="4" name="MediaServiceImageTags">
    <vt:lpwstr/>
  </property>
  <property fmtid="{D5CDD505-2E9C-101B-9397-08002B2CF9AE}" pid="5" name="Order">
    <vt:lpwstr>4809700.00000000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