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71" r:id="rId4"/>
  </p:sldMasterIdLst>
  <p:notesMasterIdLst>
    <p:notesMasterId r:id="rId13"/>
  </p:notesMasterIdLst>
  <p:handoutMasterIdLst>
    <p:handoutMasterId r:id="rId14"/>
  </p:handoutMasterIdLst>
  <p:sldIdLst>
    <p:sldId id="258" r:id="rId5"/>
    <p:sldId id="260" r:id="rId6"/>
    <p:sldId id="364" r:id="rId7"/>
    <p:sldId id="365" r:id="rId8"/>
    <p:sldId id="368" r:id="rId9"/>
    <p:sldId id="367" r:id="rId10"/>
    <p:sldId id="366" r:id="rId11"/>
    <p:sldId id="359" r:id="rId12"/>
  </p:sldIdLst>
  <p:sldSz cx="12192000" cy="6858000"/>
  <p:notesSz cx="7023100" cy="93091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BADEEFD-B0AE-4618-B103-CD1DDA10D36D}">
          <p14:sldIdLst>
            <p14:sldId id="258"/>
            <p14:sldId id="260"/>
            <p14:sldId id="364"/>
            <p14:sldId id="365"/>
            <p14:sldId id="368"/>
            <p14:sldId id="367"/>
            <p14:sldId id="366"/>
            <p14:sldId id="359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D2D1"/>
    <a:srgbClr val="00578E"/>
    <a:srgbClr val="D1D2D4"/>
    <a:srgbClr val="00267D"/>
    <a:srgbClr val="004E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C468CA8-4BB4-4779-8A89-F2DA20C7AA53}" v="4" dt="2026-09-02T19:18:48.95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eon Anderson" userId="a30a6f37-1d29-400f-bed2-7c6732f67357" providerId="ADAL" clId="{84FD8374-3140-43E0-A453-E6279E10C262}"/>
    <pc:docChg chg="modSld">
      <pc:chgData name="Simeon Anderson" userId="a30a6f37-1d29-400f-bed2-7c6732f67357" providerId="ADAL" clId="{84FD8374-3140-43E0-A453-E6279E10C262}" dt="2026-09-02T19:18:53.980" v="10"/>
      <pc:docMkLst>
        <pc:docMk/>
      </pc:docMkLst>
      <pc:sldChg chg="addSp modSp">
        <pc:chgData name="Simeon Anderson" userId="a30a6f37-1d29-400f-bed2-7c6732f67357" providerId="ADAL" clId="{84FD8374-3140-43E0-A453-E6279E10C262}" dt="2026-09-02T19:08:59.875" v="1" actId="1076"/>
        <pc:sldMkLst>
          <pc:docMk/>
          <pc:sldMk cId="0" sldId="364"/>
        </pc:sldMkLst>
        <pc:spChg chg="mod">
          <ac:chgData name="Simeon Anderson" userId="a30a6f37-1d29-400f-bed2-7c6732f67357" providerId="ADAL" clId="{84FD8374-3140-43E0-A453-E6279E10C262}" dt="2026-09-02T19:08:59.875" v="1" actId="1076"/>
          <ac:spMkLst>
            <pc:docMk/>
            <pc:sldMk cId="0" sldId="364"/>
            <ac:spMk id="29" creationId="{2F501CDE-A1F1-D03E-F66C-17CC7E891291}"/>
          </ac:spMkLst>
        </pc:spChg>
        <pc:picChg chg="add">
          <ac:chgData name="Simeon Anderson" userId="a30a6f37-1d29-400f-bed2-7c6732f67357" providerId="ADAL" clId="{84FD8374-3140-43E0-A453-E6279E10C262}" dt="2026-09-02T19:08:28.518" v="0"/>
          <ac:picMkLst>
            <pc:docMk/>
            <pc:sldMk cId="0" sldId="364"/>
            <ac:picMk id="3" creationId="{9B2624B0-DC41-B19F-A2F6-32152AF5502F}"/>
          </ac:picMkLst>
        </pc:picChg>
      </pc:sldChg>
      <pc:sldChg chg="addSp delSp modSp">
        <pc:chgData name="Simeon Anderson" userId="a30a6f37-1d29-400f-bed2-7c6732f67357" providerId="ADAL" clId="{84FD8374-3140-43E0-A453-E6279E10C262}" dt="2026-09-02T19:18:53.980" v="10"/>
        <pc:sldMkLst>
          <pc:docMk/>
          <pc:sldMk cId="0" sldId="365"/>
        </pc:sldMkLst>
        <pc:spChg chg="add del mod">
          <ac:chgData name="Simeon Anderson" userId="a30a6f37-1d29-400f-bed2-7c6732f67357" providerId="ADAL" clId="{84FD8374-3140-43E0-A453-E6279E10C262}" dt="2026-09-02T19:18:53.980" v="10"/>
          <ac:spMkLst>
            <pc:docMk/>
            <pc:sldMk cId="0" sldId="365"/>
            <ac:spMk id="5" creationId="{57136E4A-DD79-3035-EA9B-3CBE92F8C5A6}"/>
          </ac:spMkLst>
        </pc:spChg>
        <pc:picChg chg="add">
          <ac:chgData name="Simeon Anderson" userId="a30a6f37-1d29-400f-bed2-7c6732f67357" providerId="ADAL" clId="{84FD8374-3140-43E0-A453-E6279E10C262}" dt="2026-09-02T19:11:41.718" v="2"/>
          <ac:picMkLst>
            <pc:docMk/>
            <pc:sldMk cId="0" sldId="365"/>
            <ac:picMk id="3" creationId="{E66D9BA0-2B8B-A6B5-501A-2B5DEA645387}"/>
          </ac:picMkLst>
        </pc:picChg>
      </pc:sldChg>
      <pc:sldChg chg="addSp modSp">
        <pc:chgData name="Simeon Anderson" userId="a30a6f37-1d29-400f-bed2-7c6732f67357" providerId="ADAL" clId="{84FD8374-3140-43E0-A453-E6279E10C262}" dt="2026-09-02T19:15:16.892" v="8" actId="767"/>
        <pc:sldMkLst>
          <pc:docMk/>
          <pc:sldMk cId="325774790" sldId="367"/>
        </pc:sldMkLst>
        <pc:spChg chg="add mod">
          <ac:chgData name="Simeon Anderson" userId="a30a6f37-1d29-400f-bed2-7c6732f67357" providerId="ADAL" clId="{84FD8374-3140-43E0-A453-E6279E10C262}" dt="2026-09-02T19:15:16.892" v="8" actId="767"/>
          <ac:spMkLst>
            <pc:docMk/>
            <pc:sldMk cId="325774790" sldId="367"/>
            <ac:spMk id="10" creationId="{64EB5BFC-F968-FECE-C6D0-A2FA45FB6493}"/>
          </ac:spMkLst>
        </pc:spChg>
        <pc:picChg chg="add">
          <ac:chgData name="Simeon Anderson" userId="a30a6f37-1d29-400f-bed2-7c6732f67357" providerId="ADAL" clId="{84FD8374-3140-43E0-A453-E6279E10C262}" dt="2026-09-02T19:14:12.360" v="6"/>
          <ac:picMkLst>
            <pc:docMk/>
            <pc:sldMk cId="325774790" sldId="367"/>
            <ac:picMk id="4" creationId="{56089FBC-E5DA-EA13-9B2F-EDFA7AD6B2A2}"/>
          </ac:picMkLst>
        </pc:picChg>
        <pc:picChg chg="add">
          <ac:chgData name="Simeon Anderson" userId="a30a6f37-1d29-400f-bed2-7c6732f67357" providerId="ADAL" clId="{84FD8374-3140-43E0-A453-E6279E10C262}" dt="2026-09-02T19:14:32.423" v="7"/>
          <ac:picMkLst>
            <pc:docMk/>
            <pc:sldMk cId="325774790" sldId="367"/>
            <ac:picMk id="7" creationId="{EDDD2F28-47E3-8D71-C1F3-95C30EFCAEB6}"/>
          </ac:picMkLst>
        </pc:picChg>
      </pc:sldChg>
      <pc:sldChg chg="addSp modSp">
        <pc:chgData name="Simeon Anderson" userId="a30a6f37-1d29-400f-bed2-7c6732f67357" providerId="ADAL" clId="{84FD8374-3140-43E0-A453-E6279E10C262}" dt="2026-09-02T19:13:08.348" v="5"/>
        <pc:sldMkLst>
          <pc:docMk/>
          <pc:sldMk cId="2106443982" sldId="368"/>
        </pc:sldMkLst>
        <pc:spChg chg="add mod">
          <ac:chgData name="Simeon Anderson" userId="a30a6f37-1d29-400f-bed2-7c6732f67357" providerId="ADAL" clId="{84FD8374-3140-43E0-A453-E6279E10C262}" dt="2026-09-02T19:12:40.901" v="4" actId="767"/>
          <ac:spMkLst>
            <pc:docMk/>
            <pc:sldMk cId="2106443982" sldId="368"/>
            <ac:spMk id="5" creationId="{D8031B43-B138-C16E-CFA7-40582D8B9FC9}"/>
          </ac:spMkLst>
        </pc:spChg>
        <pc:picChg chg="add">
          <ac:chgData name="Simeon Anderson" userId="a30a6f37-1d29-400f-bed2-7c6732f67357" providerId="ADAL" clId="{84FD8374-3140-43E0-A453-E6279E10C262}" dt="2026-09-02T19:12:16.763" v="3"/>
          <ac:picMkLst>
            <pc:docMk/>
            <pc:sldMk cId="2106443982" sldId="368"/>
            <ac:picMk id="4" creationId="{77AD12AF-B0E4-90BD-178B-2CD5862B039E}"/>
          </ac:picMkLst>
        </pc:picChg>
        <pc:picChg chg="add">
          <ac:chgData name="Simeon Anderson" userId="a30a6f37-1d29-400f-bed2-7c6732f67357" providerId="ADAL" clId="{84FD8374-3140-43E0-A453-E6279E10C262}" dt="2026-09-02T19:13:08.348" v="5"/>
          <ac:picMkLst>
            <pc:docMk/>
            <pc:sldMk cId="2106443982" sldId="368"/>
            <ac:picMk id="7" creationId="{4AD00D9D-9883-9187-CB60-95EB0E7004CE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9F73876-097D-EE88-89A2-B5024FA84D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Muli Regular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AB8618-5097-B2FC-DED2-87038F4306E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Muli Regular" charset="0"/>
              </a:defRPr>
            </a:lvl1pPr>
          </a:lstStyle>
          <a:p>
            <a:pPr>
              <a:defRPr/>
            </a:pPr>
            <a:fld id="{EE68EF60-8930-48F0-8BA6-F07DEB0BD1A8}" type="datetimeFigureOut">
              <a:rPr lang="en-US"/>
              <a:pPr>
                <a:defRPr/>
              </a:pPr>
              <a:t>9/2/2026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6A40A4-C290-9CCD-EBAE-2C3A2BF86D0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Muli Regular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01A99C-C7B8-B818-38A3-D7E3DEB5DE6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Muli Regular" charset="0"/>
              </a:defRPr>
            </a:lvl1pPr>
          </a:lstStyle>
          <a:p>
            <a:pPr>
              <a:defRPr/>
            </a:pPr>
            <a:fld id="{6B3DC5BF-F522-4EA3-962B-D76103F620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4042F84-0F35-1634-7E15-7B4E36CD23C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0" i="0">
                <a:latin typeface="Muli Regular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0B00FC-B670-4471-AD0C-DB9640A3747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b="0" i="0">
                <a:latin typeface="Muli Regular" charset="0"/>
              </a:defRPr>
            </a:lvl1pPr>
          </a:lstStyle>
          <a:p>
            <a:pPr>
              <a:defRPr/>
            </a:pPr>
            <a:fld id="{835342F6-3F79-452B-83DF-9DF3B50391C1}" type="datetimeFigureOut">
              <a:rPr lang="en-US"/>
              <a:pPr>
                <a:defRPr/>
              </a:pPr>
              <a:t>9/2/2026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C1DB325B-A27F-C113-D648-AC122D03E66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C4A8B533-DFD9-DCAA-4C31-B39D29A542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01675" y="4479925"/>
            <a:ext cx="5619750" cy="3665538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42BB5D-5076-271C-C3AC-62D1D27FFDF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0" i="0">
                <a:latin typeface="Muli Regular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F2A7B6-F6C1-F127-5133-8FB66B0B7B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b="0" i="0">
                <a:latin typeface="Muli Regular" charset="0"/>
              </a:defRPr>
            </a:lvl1pPr>
          </a:lstStyle>
          <a:p>
            <a:pPr>
              <a:defRPr/>
            </a:pPr>
            <a:fld id="{9042B1D6-C8C8-462F-A0A6-5EF44BD07F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Muli Regular" charset="0"/>
        <a:ea typeface="+mn-ea"/>
        <a:cs typeface="+mn-cs"/>
      </a:defRPr>
    </a:lvl1pPr>
    <a:lvl2pPr marL="455613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Muli Regular" charset="0"/>
        <a:ea typeface="+mn-ea"/>
        <a:cs typeface="+mn-cs"/>
      </a:defRPr>
    </a:lvl2pPr>
    <a:lvl3pPr marL="912813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Muli Regular" charset="0"/>
        <a:ea typeface="+mn-ea"/>
        <a:cs typeface="+mn-cs"/>
      </a:defRPr>
    </a:lvl3pPr>
    <a:lvl4pPr marL="1370013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Muli Regular" charset="0"/>
        <a:ea typeface="+mn-ea"/>
        <a:cs typeface="+mn-cs"/>
      </a:defRPr>
    </a:lvl4pPr>
    <a:lvl5pPr marL="1827213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Muli Regular" charset="0"/>
        <a:ea typeface="+mn-ea"/>
        <a:cs typeface="+mn-cs"/>
      </a:defRPr>
    </a:lvl5pPr>
    <a:lvl6pPr marL="2285886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2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>
            <a:extLst>
              <a:ext uri="{FF2B5EF4-FFF2-40B4-BE49-F238E27FC236}">
                <a16:creationId xmlns:a16="http://schemas.microsoft.com/office/drawing/2014/main" id="{19642BF8-5B50-D591-ADA9-13C985E394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>
            <a:extLst>
              <a:ext uri="{FF2B5EF4-FFF2-40B4-BE49-F238E27FC236}">
                <a16:creationId xmlns:a16="http://schemas.microsoft.com/office/drawing/2014/main" id="{4055E458-9725-FF27-E5D3-20C650BBB7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Muli Regular"/>
            </a:endParaRPr>
          </a:p>
        </p:txBody>
      </p:sp>
      <p:sp>
        <p:nvSpPr>
          <p:cNvPr id="12292" name="Slide Number Placeholder 3">
            <a:extLst>
              <a:ext uri="{FF2B5EF4-FFF2-40B4-BE49-F238E27FC236}">
                <a16:creationId xmlns:a16="http://schemas.microsoft.com/office/drawing/2014/main" id="{D223AB1E-789D-0E57-7640-E6A70165510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876F615-C49C-4871-B89C-CB293DBF4CFE}" type="slidenum">
              <a:rPr lang="en-US" altLang="en-US" smtClean="0">
                <a:latin typeface="Muli Regular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en-US">
              <a:latin typeface="Muli Regular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B2FF2413-6C00-DEEA-80CD-1C2327EDB13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A3BBBF7A-B406-3242-F8F5-411386986C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Muli Regular"/>
            </a:endParaRPr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F5C9C2F9-0260-6B73-31F2-01F899B27FA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C2960DF-127A-4A71-A12B-CB18CB3042B0}" type="slidenum">
              <a:rPr lang="en-US" altLang="en-US" smtClean="0">
                <a:latin typeface="Muli Regular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en-US">
              <a:latin typeface="Muli Regular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:a16="http://schemas.microsoft.com/office/drawing/2014/main" id="{589CCA0E-7408-DFC2-5A26-03B6F0A5636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>
            <a:extLst>
              <a:ext uri="{FF2B5EF4-FFF2-40B4-BE49-F238E27FC236}">
                <a16:creationId xmlns:a16="http://schemas.microsoft.com/office/drawing/2014/main" id="{99EDF930-D0B1-FA33-C200-C64524119C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>
              <a:latin typeface="Muli Regular"/>
            </a:endParaRPr>
          </a:p>
        </p:txBody>
      </p:sp>
      <p:sp>
        <p:nvSpPr>
          <p:cNvPr id="16388" name="Slide Number Placeholder 3">
            <a:extLst>
              <a:ext uri="{FF2B5EF4-FFF2-40B4-BE49-F238E27FC236}">
                <a16:creationId xmlns:a16="http://schemas.microsoft.com/office/drawing/2014/main" id="{0CCAF8C7-5252-5091-272A-E807400CA0B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5EBBD7B-06A0-475A-A12B-2EDD95648C6A}" type="slidenum">
              <a:rPr lang="en-US" altLang="en-US" smtClean="0">
                <a:latin typeface="Muli Regular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altLang="en-US">
              <a:latin typeface="Muli Regular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>
            <a:extLst>
              <a:ext uri="{FF2B5EF4-FFF2-40B4-BE49-F238E27FC236}">
                <a16:creationId xmlns:a16="http://schemas.microsoft.com/office/drawing/2014/main" id="{BFA38439-4548-5646-8C7F-4BC6B7F8BEF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>
            <a:extLst>
              <a:ext uri="{FF2B5EF4-FFF2-40B4-BE49-F238E27FC236}">
                <a16:creationId xmlns:a16="http://schemas.microsoft.com/office/drawing/2014/main" id="{B200A4F7-5197-5E6D-F332-AFCE836FF0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>
                <a:latin typeface="Muli Regular"/>
              </a:rPr>
              <a:t>Phase 1 will encompass the north section of Runway 15/33: Call out Aircraft operational aeras, movement aeras, conflicts with Construction equipment </a:t>
            </a:r>
          </a:p>
        </p:txBody>
      </p:sp>
      <p:sp>
        <p:nvSpPr>
          <p:cNvPr id="18436" name="Slide Number Placeholder 3">
            <a:extLst>
              <a:ext uri="{FF2B5EF4-FFF2-40B4-BE49-F238E27FC236}">
                <a16:creationId xmlns:a16="http://schemas.microsoft.com/office/drawing/2014/main" id="{B0A6DE59-6B6A-96CD-227A-58546750D5D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1918B2D-91E9-4E8A-AA18-A6313515FD44}" type="slidenum">
              <a:rPr lang="en-US" altLang="en-US" smtClean="0">
                <a:latin typeface="Muli Regular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en-US">
              <a:latin typeface="Muli Regular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elcom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6"/>
          <p:cNvSpPr>
            <a:spLocks noGrp="1"/>
          </p:cNvSpPr>
          <p:nvPr>
            <p:ph type="pic" sz="quarter" idx="23"/>
          </p:nvPr>
        </p:nvSpPr>
        <p:spPr>
          <a:xfrm>
            <a:off x="4270787" y="0"/>
            <a:ext cx="7921214" cy="6858000"/>
          </a:xfrm>
          <a:solidFill>
            <a:schemeClr val="accent1"/>
          </a:solidFill>
          <a:ln>
            <a:noFill/>
          </a:ln>
        </p:spPr>
        <p:txBody>
          <a:bodyPr lIns="360000" tIns="360000" rIns="360000" bIns="360000" rtlCol="0">
            <a:normAutofit/>
          </a:bodyPr>
          <a:lstStyle>
            <a:lvl1pPr algn="ctr">
              <a:defRPr sz="1001" b="1" i="0" cap="none" spc="0" baseline="0">
                <a:solidFill>
                  <a:schemeClr val="accent4"/>
                </a:solidFill>
                <a:latin typeface="Muli" charset="0"/>
                <a:ea typeface="Muli" charset="0"/>
                <a:cs typeface="Muli" charset="0"/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81FAC349-1135-D6D9-1285-0DF21A51E4D6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>
          <a:xfrm>
            <a:off x="9131300" y="6162675"/>
            <a:ext cx="2743200" cy="365125"/>
          </a:xfrm>
          <a:prstGeom prst="rect">
            <a:avLst/>
          </a:prstGeom>
        </p:spPr>
        <p:txBody>
          <a:bodyPr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25D8E946-F4CA-446F-AB0E-0740A1E076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220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16977E3-2C6F-84A8-CAC5-5B2A2B68A054}"/>
              </a:ext>
            </a:extLst>
          </p:cNvPr>
          <p:cNvSpPr/>
          <p:nvPr userDrawn="1"/>
        </p:nvSpPr>
        <p:spPr>
          <a:xfrm>
            <a:off x="0" y="0"/>
            <a:ext cx="4270375" cy="55657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1">
              <a:latin typeface="Muli Regular" charset="0"/>
            </a:endParaRP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99D3283F-A855-7B7C-B073-2E2F0A40740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5665788"/>
            <a:ext cx="1201738" cy="1147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0797862D-5069-B1E0-39A5-C69D0F8997C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131300" y="6162675"/>
            <a:ext cx="2743200" cy="365125"/>
          </a:xfrm>
          <a:prstGeom prst="rect">
            <a:avLst/>
          </a:prstGeom>
        </p:spPr>
        <p:txBody>
          <a:bodyPr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fld id="{725F8ACE-B5CD-441F-AD03-3B169F4979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165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am Memb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41DFF1A-64BA-5D2F-239E-7322446F71E5}"/>
              </a:ext>
            </a:extLst>
          </p:cNvPr>
          <p:cNvSpPr/>
          <p:nvPr userDrawn="1"/>
        </p:nvSpPr>
        <p:spPr>
          <a:xfrm>
            <a:off x="0" y="1089025"/>
            <a:ext cx="457200" cy="44656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4FD26874-FCCC-5920-803F-9D21A433109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543550"/>
            <a:ext cx="1295400" cy="123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icture Placeholder 6"/>
          <p:cNvSpPr>
            <a:spLocks noGrp="1"/>
          </p:cNvSpPr>
          <p:nvPr>
            <p:ph type="pic" sz="quarter" idx="25"/>
          </p:nvPr>
        </p:nvSpPr>
        <p:spPr>
          <a:xfrm>
            <a:off x="3737499" y="0"/>
            <a:ext cx="8450851" cy="6858000"/>
          </a:xfrm>
          <a:solidFill>
            <a:schemeClr val="accent1"/>
          </a:solidFill>
          <a:ln>
            <a:noFill/>
          </a:ln>
        </p:spPr>
        <p:txBody>
          <a:bodyPr lIns="360000" tIns="360000" rIns="360000" bIns="360000" rtlCol="0">
            <a:normAutofit/>
          </a:bodyPr>
          <a:lstStyle>
            <a:lvl1pPr algn="ctr">
              <a:defRPr sz="1001" b="1" i="0" cap="none" spc="0" baseline="0">
                <a:solidFill>
                  <a:schemeClr val="accent4"/>
                </a:solidFill>
                <a:latin typeface="Muli" charset="0"/>
                <a:ea typeface="Muli" charset="0"/>
                <a:cs typeface="Muli" charset="0"/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F7C0C8A2-E906-BA4D-265A-ED806E80B47D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>
          <a:xfrm>
            <a:off x="9131300" y="6162675"/>
            <a:ext cx="2743200" cy="365125"/>
          </a:xfrm>
          <a:prstGeom prst="rect">
            <a:avLst/>
          </a:prstGeom>
        </p:spPr>
        <p:txBody>
          <a:bodyPr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FC439314-574B-4E1D-B36F-E3A88BE7DB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486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7E9161E8-0B58-3016-3F35-B75538490BE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0" y="5543550"/>
            <a:ext cx="1295400" cy="123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74D7A42-089D-58A3-E300-D37712F689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131300" y="6162675"/>
            <a:ext cx="2743200" cy="365125"/>
          </a:xfrm>
          <a:prstGeom prst="rect">
            <a:avLst/>
          </a:prstGeom>
        </p:spPr>
        <p:txBody>
          <a:bodyPr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fld id="{58AC97F4-A180-4261-A836-70FCB41A7C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806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 You / E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FD3F06C9-0D66-BDD9-7CD6-81510E26058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0" y="5346700"/>
            <a:ext cx="1295400" cy="145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74688C2-C48C-58C9-1AF2-9BFD3FFA98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131300" y="6162675"/>
            <a:ext cx="2743200" cy="365125"/>
          </a:xfrm>
          <a:prstGeom prst="rect">
            <a:avLst/>
          </a:prstGeom>
        </p:spPr>
        <p:txBody>
          <a:bodyPr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299D6583-AC4C-439A-AAAF-447887EA83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271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mpany Histor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A27A1CE-3C96-08A6-5EBD-FBA8815E9D95}"/>
              </a:ext>
            </a:extLst>
          </p:cNvPr>
          <p:cNvSpPr>
            <a:spLocks/>
          </p:cNvSpPr>
          <p:nvPr userDrawn="1"/>
        </p:nvSpPr>
        <p:spPr>
          <a:xfrm>
            <a:off x="0" y="1035050"/>
            <a:ext cx="6299200" cy="26844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1">
              <a:latin typeface="Muli Regular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169F199-850C-A128-28FD-CAE16806F99A}"/>
              </a:ext>
            </a:extLst>
          </p:cNvPr>
          <p:cNvSpPr>
            <a:spLocks/>
          </p:cNvSpPr>
          <p:nvPr userDrawn="1"/>
        </p:nvSpPr>
        <p:spPr>
          <a:xfrm>
            <a:off x="11353800" y="1019175"/>
            <a:ext cx="838200" cy="26844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1">
              <a:latin typeface="Muli Regular" charset="0"/>
            </a:endParaRP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44318F1D-6DFF-2387-01AF-5F80AE3FE2C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0" y="5543550"/>
            <a:ext cx="1295400" cy="123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24">
            <a:extLst>
              <a:ext uri="{FF2B5EF4-FFF2-40B4-BE49-F238E27FC236}">
                <a16:creationId xmlns:a16="http://schemas.microsoft.com/office/drawing/2014/main" id="{741E2EC6-6BCB-6925-5077-46EE18CB21F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131300" y="6162675"/>
            <a:ext cx="2743200" cy="365125"/>
          </a:xfrm>
          <a:prstGeom prst="rect">
            <a:avLst/>
          </a:prstGeom>
        </p:spPr>
        <p:txBody>
          <a:bodyPr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4FAC718C-90F6-4786-96CE-8897CCBA01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738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8BC22EB9-D92A-74F7-0B49-DEA19CA1C1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368CB88B-FD2D-1F0E-DA35-2FF147DE02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5" r:id="rId1"/>
    <p:sldLayoutId id="2147484056" r:id="rId2"/>
    <p:sldLayoutId id="2147484057" r:id="rId3"/>
    <p:sldLayoutId id="2147484058" r:id="rId4"/>
    <p:sldLayoutId id="2147484059" r:id="rId5"/>
    <p:sldLayoutId id="2147484060" r:id="rId6"/>
  </p:sldLayoutIdLst>
  <p:hf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rgbClr val="004EA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004EA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rgbClr val="004EA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004EA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004EA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Placeholder 7">
            <a:extLst>
              <a:ext uri="{FF2B5EF4-FFF2-40B4-BE49-F238E27FC236}">
                <a16:creationId xmlns:a16="http://schemas.microsoft.com/office/drawing/2014/main" id="{B9FD4362-539C-9750-1488-973DBE7FC1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2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>
          <a:xfrm>
            <a:off x="0" y="0"/>
            <a:ext cx="12192000" cy="6858000"/>
          </a:xfrm>
          <a:solidFill>
            <a:schemeClr val="tx1"/>
          </a:solidFill>
        </p:spPr>
      </p:pic>
      <p:sp>
        <p:nvSpPr>
          <p:cNvPr id="11" name="Rectangle 10" descr="&quot;&quot;">
            <a:extLst>
              <a:ext uri="{FF2B5EF4-FFF2-40B4-BE49-F238E27FC236}">
                <a16:creationId xmlns:a16="http://schemas.microsoft.com/office/drawing/2014/main" id="{BBD0F3B6-547B-56C8-197E-B378945458A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268" name="Slide Number Placeholder 1">
            <a:extLst>
              <a:ext uri="{FF2B5EF4-FFF2-40B4-BE49-F238E27FC236}">
                <a16:creationId xmlns:a16="http://schemas.microsoft.com/office/drawing/2014/main" id="{AAB45554-795C-641A-9B7D-FBE81E7673B1}"/>
              </a:ext>
            </a:extLst>
          </p:cNvPr>
          <p:cNvSpPr>
            <a:spLocks noGrp="1" noChangeArrowheads="1"/>
          </p:cNvSpPr>
          <p:nvPr>
            <p:ph type="sldNum" sz="quarter" idx="24"/>
          </p:nvPr>
        </p:nvSpPr>
        <p:spPr bwMode="auto">
          <a:xfrm>
            <a:off x="8610600" y="6356350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rgbClr val="004EA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rgbClr val="004EA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004EA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04EA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04EA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04EA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04EA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04EA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04EA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fld id="{9F4CB237-0881-4D93-8D07-9BFA18EC792A}" type="slidenum">
              <a:rPr lang="en-US" altLang="en-US" sz="1400" smtClean="0">
                <a:solidFill>
                  <a:schemeClr val="bg1"/>
                </a:solidFill>
              </a:rPr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1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4" name="Text Placeholder 11" descr="&quot;&quot;">
            <a:extLst>
              <a:ext uri="{FF2B5EF4-FFF2-40B4-BE49-F238E27FC236}">
                <a16:creationId xmlns:a16="http://schemas.microsoft.com/office/drawing/2014/main" id="{4FF756A3-D462-CDCE-F321-712A85A4C30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774825" y="2041525"/>
            <a:ext cx="8642350" cy="4679950"/>
          </a:xfrm>
          <a:solidFill>
            <a:schemeClr val="bg1">
              <a:lumMod val="65000"/>
            </a:schemeClr>
          </a:solidFill>
        </p:spPr>
        <p:txBody>
          <a:bodyPr rot="0" spcFirstLastPara="0" vertOverflow="overflow" horzOverflow="overflow" lIns="360000" tIns="360000" rIns="360000" bIns="360000" spcCol="0" rtlCol="0" fromWordArt="0" anchor="b" forceAA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lang="en-US" sz="3600" b="1" i="0" kern="1200" cap="all" spc="150" baseline="0" dirty="0" smtClean="0">
                <a:solidFill>
                  <a:schemeClr val="bg1"/>
                </a:solidFill>
                <a:latin typeface="Muli Black" charset="0"/>
                <a:ea typeface="Muli Black" charset="0"/>
                <a:cs typeface="Muli Black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lang="en-US" sz="1800" b="1" i="0" kern="1200" cap="all" spc="600" baseline="0" dirty="0" smtClean="0">
                <a:solidFill>
                  <a:schemeClr val="tx1"/>
                </a:solidFill>
                <a:latin typeface="Muli Black" charset="0"/>
                <a:ea typeface="Muli Black" charset="0"/>
                <a:cs typeface="Muli Black" charset="0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lang="en-US" sz="1400" b="0" i="0" kern="1200" cap="all" spc="400" baseline="0" dirty="0" smtClean="0">
                <a:solidFill>
                  <a:schemeClr val="accent4"/>
                </a:solidFill>
                <a:latin typeface="Muli" charset="0"/>
                <a:ea typeface="Muli" charset="0"/>
                <a:cs typeface="Muli" charset="0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400" b="1" i="0" kern="1200" spc="100" baseline="0">
                <a:solidFill>
                  <a:schemeClr val="tx1"/>
                </a:solidFill>
                <a:latin typeface="Muli ExtraBold" charset="0"/>
                <a:ea typeface="Muli ExtraBold" charset="0"/>
                <a:cs typeface="Muli ExtraBold" charset="0"/>
              </a:defRPr>
            </a:lvl4pPr>
            <a:lvl5pPr marL="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/>
              <a:buNone/>
              <a:defRPr lang="en-US" sz="1000" b="0" i="0" kern="1200" dirty="0">
                <a:solidFill>
                  <a:schemeClr val="accent4"/>
                </a:solidFill>
                <a:latin typeface="Muli" charset="0"/>
                <a:ea typeface="Muli" charset="0"/>
                <a:cs typeface="Muli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sz="3200" cap="non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Runway Widening Construction Meeting</a:t>
            </a:r>
            <a:br>
              <a:rPr sz="4000" cap="non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sz="2000" cap="non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September 2</a:t>
            </a:r>
            <a:r>
              <a:rPr lang="en-US" sz="2000" cap="non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2026</a:t>
            </a:r>
            <a:br>
              <a:rPr sz="4000" cap="non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sz="1800" cap="non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sz="1800" cap="none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" name="Straight Connector 2" descr="&quot;&quot;">
            <a:extLst>
              <a:ext uri="{FF2B5EF4-FFF2-40B4-BE49-F238E27FC236}">
                <a16:creationId xmlns:a16="http://schemas.microsoft.com/office/drawing/2014/main" id="{A8D22C67-5755-27A2-A3E8-3E5E47F24E65}"/>
              </a:ext>
            </a:extLst>
          </p:cNvPr>
          <p:cNvCxnSpPr>
            <a:cxnSpLocks/>
          </p:cNvCxnSpPr>
          <p:nvPr/>
        </p:nvCxnSpPr>
        <p:spPr>
          <a:xfrm flipH="1">
            <a:off x="2097087" y="4098925"/>
            <a:ext cx="7997825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1271" name="Picture 6">
            <a:extLst>
              <a:ext uri="{FF2B5EF4-FFF2-40B4-BE49-F238E27FC236}">
                <a16:creationId xmlns:a16="http://schemas.microsoft.com/office/drawing/2014/main" id="{9DD0639E-B064-CC3C-4464-E79AEDE15A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7087" y="2041525"/>
            <a:ext cx="1836737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31EE49-A00E-832A-FBD9-A44D1EC4821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04875" y="2255838"/>
            <a:ext cx="2770188" cy="498475"/>
          </a:xfrm>
        </p:spPr>
        <p:txBody>
          <a:bodyPr rot="0" spcFirstLastPara="0" vertOverflow="overflow" horzOverflow="overflow" lIns="0" tIns="0" rIns="0" bIns="0" spcCol="0" rtlCol="0" fromWordArt="0" anchor="t" forceAA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lang="en-US" sz="3600" b="1" i="0" kern="1200" cap="all" spc="150" baseline="0" dirty="0" smtClean="0">
                <a:solidFill>
                  <a:schemeClr val="tx1"/>
                </a:solidFill>
                <a:latin typeface="Muli Black" charset="0"/>
                <a:ea typeface="Muli Black" charset="0"/>
                <a:cs typeface="Muli Black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lang="en-US" sz="1800" b="1" i="0" kern="1200" cap="all" spc="600" baseline="0" dirty="0" smtClean="0">
                <a:solidFill>
                  <a:schemeClr val="tx1"/>
                </a:solidFill>
                <a:latin typeface="Muli Black" charset="0"/>
                <a:ea typeface="Muli Black" charset="0"/>
                <a:cs typeface="Muli Black" charset="0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lang="en-US" sz="1400" b="0" i="0" kern="1200" cap="all" spc="400" baseline="0" dirty="0" smtClean="0">
                <a:solidFill>
                  <a:schemeClr val="accent4"/>
                </a:solidFill>
                <a:latin typeface="Muli" charset="0"/>
                <a:ea typeface="Muli" charset="0"/>
                <a:cs typeface="Muli" charset="0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400" b="1" i="0" kern="1200" spc="100" baseline="0">
                <a:solidFill>
                  <a:schemeClr val="tx1"/>
                </a:solidFill>
                <a:latin typeface="Muli ExtraBold" charset="0"/>
                <a:ea typeface="Muli ExtraBold" charset="0"/>
                <a:cs typeface="Muli ExtraBold" charset="0"/>
              </a:defRPr>
            </a:lvl4pPr>
            <a:lvl5pPr marL="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/>
              <a:buNone/>
              <a:defRPr lang="en-US" sz="1000" b="0" i="0" kern="1200" dirty="0">
                <a:solidFill>
                  <a:schemeClr val="accent4"/>
                </a:solidFill>
                <a:latin typeface="Muli" charset="0"/>
                <a:ea typeface="Muli" charset="0"/>
                <a:cs typeface="Muli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GB" cap="none">
                <a:solidFill>
                  <a:schemeClr val="bg1"/>
                </a:solidFill>
                <a:latin typeface="+mj-lt"/>
              </a:rPr>
              <a:t>Agenda</a:t>
            </a:r>
            <a:endParaRPr cap="none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935F21-80B9-F793-B5A6-54B5609D9947}"/>
              </a:ext>
            </a:extLst>
          </p:cNvPr>
          <p:cNvSpPr txBox="1"/>
          <p:nvPr/>
        </p:nvSpPr>
        <p:spPr>
          <a:xfrm>
            <a:off x="4949825" y="1050925"/>
            <a:ext cx="5757863" cy="3155950"/>
          </a:xfrm>
          <a:prstGeom prst="rect">
            <a:avLst/>
          </a:prstGeom>
          <a:noFill/>
        </p:spPr>
        <p:txBody>
          <a:bodyPr lIns="180000" tIns="0" rIns="0" bIns="0" anchor="ctr"/>
          <a:lstStyle/>
          <a:p>
            <a:pPr marL="457200" indent="-457200" defTabSz="914399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800" spc="30">
                <a:latin typeface="+mn-lt"/>
              </a:rPr>
              <a:t>Safety and Security</a:t>
            </a:r>
          </a:p>
          <a:p>
            <a:pPr marL="457200" indent="-457200" defTabSz="914399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800" spc="30">
                <a:latin typeface="+mn-lt"/>
              </a:rPr>
              <a:t>Construction Progress</a:t>
            </a:r>
          </a:p>
          <a:p>
            <a:pPr marL="457200" indent="-457200" defTabSz="914399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800" spc="30">
                <a:latin typeface="+mn-lt"/>
              </a:rPr>
              <a:t>Important Dates</a:t>
            </a:r>
          </a:p>
          <a:p>
            <a:pPr marL="457200" indent="-457200" defTabSz="914399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800" spc="30">
                <a:latin typeface="+mn-lt"/>
              </a:rPr>
              <a:t>Open Discussion</a:t>
            </a:r>
          </a:p>
        </p:txBody>
      </p:sp>
      <p:sp>
        <p:nvSpPr>
          <p:cNvPr id="13316" name="Slide Number Placeholder 24">
            <a:extLst>
              <a:ext uri="{FF2B5EF4-FFF2-40B4-BE49-F238E27FC236}">
                <a16:creationId xmlns:a16="http://schemas.microsoft.com/office/drawing/2014/main" id="{267DC27F-CFB0-855E-F055-ABC26AB5AE87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rgbClr val="004EA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rgbClr val="004EA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004EA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04EA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04EA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04EA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04EA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04EA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04EA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fld id="{177C9354-BD38-41BD-B03C-42FC5A8C71D9}" type="slidenum">
              <a:rPr lang="en-US" altLang="en-US" sz="1400" smtClean="0">
                <a:solidFill>
                  <a:schemeClr val="tx1"/>
                </a:solidFill>
              </a:rPr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2</a:t>
            </a:fld>
            <a:endParaRPr lang="en-US" altLang="en-US" sz="1400">
              <a:solidFill>
                <a:schemeClr val="tx1"/>
              </a:solidFill>
            </a:endParaRPr>
          </a:p>
        </p:txBody>
      </p:sp>
      <p:cxnSp>
        <p:nvCxnSpPr>
          <p:cNvPr id="21" name="Straight Connector 20" descr="&quot;&quot;">
            <a:extLst>
              <a:ext uri="{FF2B5EF4-FFF2-40B4-BE49-F238E27FC236}">
                <a16:creationId xmlns:a16="http://schemas.microsoft.com/office/drawing/2014/main" id="{A122ED0E-B1D8-EA6C-96E6-B338D11C8AF9}"/>
              </a:ext>
            </a:extLst>
          </p:cNvPr>
          <p:cNvCxnSpPr>
            <a:cxnSpLocks/>
          </p:cNvCxnSpPr>
          <p:nvPr/>
        </p:nvCxnSpPr>
        <p:spPr>
          <a:xfrm flipH="1">
            <a:off x="904875" y="3060700"/>
            <a:ext cx="2655888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B2624B0-DC41-B19F-A2F6-32152AF550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0"/>
            <a:ext cx="7620000" cy="6858000"/>
          </a:xfrm>
          <a:prstGeom prst="rect">
            <a:avLst/>
          </a:prstGeom>
        </p:spPr>
      </p:pic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2F501CDE-A1F1-D03E-F66C-17CC7E89129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-672306" y="341313"/>
            <a:ext cx="6354763" cy="498475"/>
          </a:xfrm>
        </p:spPr>
        <p:txBody>
          <a:bodyPr rot="0" spcFirstLastPara="0" vertOverflow="overflow" horzOverflow="overflow" lIns="0" tIns="0" rIns="0" bIns="0" spcCol="0" rtlCol="0" fromWordArt="0" anchor="t" forceAA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lang="en-US" sz="3600" b="1" i="0" kern="1200" cap="all" spc="150" baseline="0" dirty="0" smtClean="0">
                <a:solidFill>
                  <a:schemeClr val="tx1"/>
                </a:solidFill>
                <a:latin typeface="Muli Black" charset="0"/>
                <a:ea typeface="Muli Black" charset="0"/>
                <a:cs typeface="Muli Black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lang="en-US" sz="1800" b="1" i="0" kern="1200" cap="all" spc="600" baseline="0" dirty="0" smtClean="0">
                <a:solidFill>
                  <a:schemeClr val="tx1"/>
                </a:solidFill>
                <a:latin typeface="Muli Black" charset="0"/>
                <a:ea typeface="Muli Black" charset="0"/>
                <a:cs typeface="Muli Black" charset="0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lang="en-US" sz="1400" b="0" i="0" kern="1200" cap="all" spc="400" baseline="0" dirty="0" smtClean="0">
                <a:solidFill>
                  <a:schemeClr val="accent4"/>
                </a:solidFill>
                <a:latin typeface="Muli" charset="0"/>
                <a:ea typeface="Muli" charset="0"/>
                <a:cs typeface="Muli" charset="0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400" b="1" i="0" kern="1200" spc="100" baseline="0">
                <a:solidFill>
                  <a:schemeClr val="tx1"/>
                </a:solidFill>
                <a:latin typeface="Muli ExtraBold" charset="0"/>
                <a:ea typeface="Muli ExtraBold" charset="0"/>
                <a:cs typeface="Muli ExtraBold" charset="0"/>
              </a:defRPr>
            </a:lvl4pPr>
            <a:lvl5pPr marL="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/>
              <a:buNone/>
              <a:defRPr lang="en-US" sz="1000" b="0" i="0" kern="1200" dirty="0">
                <a:solidFill>
                  <a:schemeClr val="accent4"/>
                </a:solidFill>
                <a:latin typeface="Muli" charset="0"/>
                <a:ea typeface="Muli" charset="0"/>
                <a:cs typeface="Muli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defRPr/>
            </a:pPr>
            <a:r>
              <a:rPr cap="none" dirty="0">
                <a:latin typeface="+mj-lt"/>
              </a:rPr>
              <a:t>Safety and Security</a:t>
            </a:r>
          </a:p>
        </p:txBody>
      </p:sp>
      <p:sp>
        <p:nvSpPr>
          <p:cNvPr id="15363" name="Slide Number Placeholder 2">
            <a:extLst>
              <a:ext uri="{FF2B5EF4-FFF2-40B4-BE49-F238E27FC236}">
                <a16:creationId xmlns:a16="http://schemas.microsoft.com/office/drawing/2014/main" id="{0AD622A9-019B-A5F5-A555-29145A476F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3000" y="6448425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rgbClr val="004EA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rgbClr val="004EA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004EA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04EA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04EA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04EA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04EA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04EA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04EA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62171025-B371-48CC-89D0-237C0837C01F}" type="slidenum">
              <a:rPr lang="en-US" altLang="en-US" sz="1400">
                <a:solidFill>
                  <a:schemeClr val="bg1"/>
                </a:solidFill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0484" name="TextBox 3">
            <a:extLst>
              <a:ext uri="{FF2B5EF4-FFF2-40B4-BE49-F238E27FC236}">
                <a16:creationId xmlns:a16="http://schemas.microsoft.com/office/drawing/2014/main" id="{AD946515-32FC-DEDC-ED70-71E505FF54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150" y="1284484"/>
            <a:ext cx="4133850" cy="375487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rgbClr val="004EA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rgbClr val="004EA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004EA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04EA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857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04EA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742950" indent="-2857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04EA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1200150" indent="-2857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04EA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657350" indent="-2857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04EA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2114550" indent="-2857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04EA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514350" indent="-457200">
              <a:lnSpc>
                <a:spcPct val="100000"/>
              </a:lnSpc>
              <a:spcBef>
                <a:spcPct val="0"/>
              </a:spcBef>
              <a:defRPr/>
            </a:pPr>
            <a:r>
              <a:rPr lang="en-US" sz="2000" dirty="0">
                <a:solidFill>
                  <a:schemeClr val="tx1"/>
                </a:solidFill>
                <a:latin typeface="Arial"/>
                <a:cs typeface="Arial"/>
              </a:rPr>
              <a:t>Please report all concerns as soon as practical to airport operations</a:t>
            </a:r>
          </a:p>
          <a:p>
            <a:pPr marL="514350" indent="-457200">
              <a:lnSpc>
                <a:spcPct val="100000"/>
              </a:lnSpc>
              <a:spcBef>
                <a:spcPct val="0"/>
              </a:spcBef>
              <a:defRPr/>
            </a:pPr>
            <a:endParaRPr lang="en-US" sz="2000" dirty="0">
              <a:solidFill>
                <a:schemeClr val="tx1"/>
              </a:solidFill>
              <a:latin typeface="Arial"/>
              <a:cs typeface="Arial"/>
            </a:endParaRPr>
          </a:p>
          <a:p>
            <a:pPr marL="514350" indent="-457200">
              <a:lnSpc>
                <a:spcPct val="100000"/>
              </a:lnSpc>
              <a:spcBef>
                <a:spcPct val="0"/>
              </a:spcBef>
              <a:defRPr/>
            </a:pPr>
            <a:r>
              <a:rPr lang="en-US" sz="2000" dirty="0">
                <a:solidFill>
                  <a:schemeClr val="tx1"/>
                </a:solidFill>
                <a:latin typeface="Arial"/>
                <a:cs typeface="Arial"/>
              </a:rPr>
              <a:t>Continue to check NOTAMs for the most up-to date information: Filter 30+ days</a:t>
            </a:r>
          </a:p>
          <a:p>
            <a:pPr marL="1257300" lvl="1" indent="-457200">
              <a:lnSpc>
                <a:spcPct val="100000"/>
              </a:lnSpc>
              <a:spcBef>
                <a:spcPct val="0"/>
              </a:spcBef>
              <a:defRPr/>
            </a:pPr>
            <a:r>
              <a:rPr lang="en-US" sz="1600" dirty="0">
                <a:solidFill>
                  <a:schemeClr val="tx1"/>
                </a:solidFill>
                <a:latin typeface="Arial"/>
                <a:cs typeface="Arial"/>
              </a:rPr>
              <a:t>NOTAM TWY AT - PERM</a:t>
            </a:r>
          </a:p>
          <a:p>
            <a:pPr marL="514350" indent="-457200">
              <a:lnSpc>
                <a:spcPct val="100000"/>
              </a:lnSpc>
              <a:spcBef>
                <a:spcPct val="0"/>
              </a:spcBef>
              <a:defRPr/>
            </a:pPr>
            <a:endParaRPr lang="en-US" sz="2000" dirty="0">
              <a:latin typeface="Arial"/>
              <a:cs typeface="Arial"/>
            </a:endParaRPr>
          </a:p>
          <a:p>
            <a:pPr lvl="1" indent="0">
              <a:lnSpc>
                <a:spcPct val="100000"/>
              </a:lnSpc>
              <a:spcBef>
                <a:spcPct val="0"/>
              </a:spcBef>
              <a:buNone/>
              <a:defRPr/>
            </a:pPr>
            <a:endParaRPr lang="en-US" sz="1800" dirty="0">
              <a:latin typeface="Arial"/>
              <a:cs typeface="Arial"/>
            </a:endParaRPr>
          </a:p>
          <a:p>
            <a:pPr marL="1428750" lvl="2">
              <a:lnSpc>
                <a:spcPct val="100000"/>
              </a:lnSpc>
              <a:spcBef>
                <a:spcPct val="0"/>
              </a:spcBef>
              <a:defRPr/>
            </a:pPr>
            <a:endParaRPr lang="en-US" sz="1600" dirty="0">
              <a:latin typeface="Arial"/>
              <a:cs typeface="Arial"/>
            </a:endParaRPr>
          </a:p>
          <a:p>
            <a:pPr marL="1028700" lvl="1">
              <a:lnSpc>
                <a:spcPct val="100000"/>
              </a:lnSpc>
              <a:spcBef>
                <a:spcPct val="0"/>
              </a:spcBef>
              <a:defRPr/>
            </a:pPr>
            <a:endParaRPr lang="en-US" altLang="en-US" dirty="0">
              <a:solidFill>
                <a:schemeClr val="tx1"/>
              </a:solidFill>
              <a:latin typeface="Arial"/>
              <a:ea typeface="Calibri" panose="020F0502020204030204" pitchFamily="34" charset="0"/>
              <a:cs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336BA3-021C-02D4-CF3F-35FD40FACED3}"/>
              </a:ext>
            </a:extLst>
          </p:cNvPr>
          <p:cNvSpPr txBox="1"/>
          <p:nvPr/>
        </p:nvSpPr>
        <p:spPr>
          <a:xfrm>
            <a:off x="10134600" y="470456"/>
            <a:ext cx="13090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West Edge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5E9C1307-0C1F-24AB-C608-D660C2BC5E3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0" y="265113"/>
            <a:ext cx="4389120" cy="997196"/>
          </a:xfrm>
        </p:spPr>
        <p:txBody>
          <a:bodyPr rot="0" spcFirstLastPara="0" vertOverflow="overflow" horzOverflow="overflow" wrap="square" lIns="0" tIns="0" rIns="0" bIns="0" spcCol="0" rtlCol="0" fromWordArt="0" anchor="t" forceAA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lang="en-US" sz="3600" b="1" i="0" kern="1200" cap="all" spc="150" baseline="0" dirty="0" smtClean="0">
                <a:solidFill>
                  <a:schemeClr val="tx1"/>
                </a:solidFill>
                <a:latin typeface="Muli Black" charset="0"/>
                <a:ea typeface="Muli Black" charset="0"/>
                <a:cs typeface="Muli Black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lang="en-US" sz="1800" b="1" i="0" kern="1200" cap="all" spc="600" baseline="0" dirty="0" smtClean="0">
                <a:solidFill>
                  <a:schemeClr val="tx1"/>
                </a:solidFill>
                <a:latin typeface="Muli Black" charset="0"/>
                <a:ea typeface="Muli Black" charset="0"/>
                <a:cs typeface="Muli Black" charset="0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lang="en-US" sz="1400" b="0" i="0" kern="1200" cap="all" spc="400" baseline="0" dirty="0" smtClean="0">
                <a:solidFill>
                  <a:schemeClr val="accent4"/>
                </a:solidFill>
                <a:latin typeface="Muli" charset="0"/>
                <a:ea typeface="Muli" charset="0"/>
                <a:cs typeface="Muli" charset="0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400" b="1" i="0" kern="1200" spc="100" baseline="0">
                <a:solidFill>
                  <a:schemeClr val="tx1"/>
                </a:solidFill>
                <a:latin typeface="Muli ExtraBold" charset="0"/>
                <a:ea typeface="Muli ExtraBold" charset="0"/>
                <a:cs typeface="Muli ExtraBold" charset="0"/>
              </a:defRPr>
            </a:lvl4pPr>
            <a:lvl5pPr marL="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/>
              <a:buNone/>
              <a:defRPr lang="en-US" sz="1000" b="0" i="0" kern="1200" dirty="0">
                <a:solidFill>
                  <a:schemeClr val="accent4"/>
                </a:solidFill>
                <a:latin typeface="Muli" charset="0"/>
                <a:ea typeface="Muli" charset="0"/>
                <a:cs typeface="Muli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defRPr/>
            </a:pPr>
            <a:r>
              <a:rPr cap="none">
                <a:latin typeface="+mj-lt"/>
              </a:rPr>
              <a:t>Construction Progress</a:t>
            </a:r>
          </a:p>
        </p:txBody>
      </p:sp>
      <p:sp>
        <p:nvSpPr>
          <p:cNvPr id="17411" name="Slide Number Placeholder 2">
            <a:extLst>
              <a:ext uri="{FF2B5EF4-FFF2-40B4-BE49-F238E27FC236}">
                <a16:creationId xmlns:a16="http://schemas.microsoft.com/office/drawing/2014/main" id="{29B553D1-37D2-294E-2019-2C1142580E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3000" y="6448425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rgbClr val="004EA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rgbClr val="004EA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004EA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04EA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04EA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04EA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04EA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04EA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04EA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A08F596C-3216-457A-96E0-47B25D626BDE}" type="slidenum">
              <a:rPr lang="en-US" altLang="en-US" sz="1400">
                <a:solidFill>
                  <a:schemeClr val="bg1"/>
                </a:solidFill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C00E20-2C62-A96F-0090-5FBFAF2375F1}"/>
              </a:ext>
            </a:extLst>
          </p:cNvPr>
          <p:cNvSpPr txBox="1"/>
          <p:nvPr/>
        </p:nvSpPr>
        <p:spPr>
          <a:xfrm>
            <a:off x="-1" y="2105560"/>
            <a:ext cx="438912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2000" dirty="0"/>
              <a:t>Project is on schedule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2000" dirty="0"/>
              <a:t>Up-to-date construction information at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n-US" sz="2000" b="1" dirty="0"/>
          </a:p>
          <a:p>
            <a:pPr algn="ctr">
              <a:defRPr/>
            </a:pPr>
            <a:r>
              <a:rPr lang="en-US" sz="2000" b="1" dirty="0"/>
              <a:t>www.flynoco.com/fnl-runway-15-33-widening-project/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66D9BA0-2B8B-A6B5-501A-2B5DEA6453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1250" y="0"/>
            <a:ext cx="51435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85D4911-34D1-E9A1-FB14-BE6D1F90039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AC97F4-A180-4261-A836-70FCB41A7CE3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AD12AF-B0E4-90BD-178B-2CD5862B03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8031B43-B138-C16E-CFA7-40582D8B9FC9}"/>
              </a:ext>
            </a:extLst>
          </p:cNvPr>
          <p:cNvSpPr txBox="1"/>
          <p:nvPr/>
        </p:nvSpPr>
        <p:spPr>
          <a:xfrm>
            <a:off x="2058276" y="664143"/>
            <a:ext cx="1026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TWY A3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AD00D9D-9883-9187-CB60-95EB0E7004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6892" y="0"/>
            <a:ext cx="6975107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2D86CE3-77EC-75F9-7103-13DB5C36013B}"/>
              </a:ext>
            </a:extLst>
          </p:cNvPr>
          <p:cNvSpPr txBox="1"/>
          <p:nvPr/>
        </p:nvSpPr>
        <p:spPr>
          <a:xfrm>
            <a:off x="8617826" y="664143"/>
            <a:ext cx="1026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TWY A2</a:t>
            </a:r>
          </a:p>
        </p:txBody>
      </p:sp>
    </p:spTree>
    <p:extLst>
      <p:ext uri="{BB962C8B-B14F-4D97-AF65-F5344CB8AC3E}">
        <p14:creationId xmlns:p14="http://schemas.microsoft.com/office/powerpoint/2010/main" val="21064439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55D964D-BBDD-8C60-1FC4-34658587448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C439314-574B-4E1D-B36F-E3A88BE7DBDA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089FBC-E5DA-EA13-9B2F-EDFA7AD6B2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790" y="0"/>
            <a:ext cx="51435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DDD2F28-47E3-8D71-C1F3-95C30EFCAE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4712" y="0"/>
            <a:ext cx="5143500" cy="6858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4EB5BFC-F968-FECE-C6D0-A2FA45FB6493}"/>
              </a:ext>
            </a:extLst>
          </p:cNvPr>
          <p:cNvSpPr txBox="1"/>
          <p:nvPr/>
        </p:nvSpPr>
        <p:spPr>
          <a:xfrm>
            <a:off x="2512066" y="779646"/>
            <a:ext cx="1026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TWY A1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3B7E8CB-4A80-2B24-5994-0056048F8F82}"/>
              </a:ext>
            </a:extLst>
          </p:cNvPr>
          <p:cNvSpPr txBox="1"/>
          <p:nvPr/>
        </p:nvSpPr>
        <p:spPr>
          <a:xfrm>
            <a:off x="8617826" y="779646"/>
            <a:ext cx="124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East Edge</a:t>
            </a:r>
          </a:p>
        </p:txBody>
      </p:sp>
    </p:spTree>
    <p:extLst>
      <p:ext uri="{BB962C8B-B14F-4D97-AF65-F5344CB8AC3E}">
        <p14:creationId xmlns:p14="http://schemas.microsoft.com/office/powerpoint/2010/main" val="3257747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7D26624-CDD0-A66E-4FF6-F033BA807B2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C439314-574B-4E1D-B36F-E3A88BE7DBDA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47A9D3-7CBF-9A28-9D92-74E3AC588EBE}"/>
              </a:ext>
            </a:extLst>
          </p:cNvPr>
          <p:cNvSpPr txBox="1"/>
          <p:nvPr/>
        </p:nvSpPr>
        <p:spPr>
          <a:xfrm>
            <a:off x="4724470" y="428625"/>
            <a:ext cx="34676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/>
              <a:t>Important Dates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08012E-8FE3-FBDB-DFA8-A9EB4E517456}"/>
              </a:ext>
            </a:extLst>
          </p:cNvPr>
          <p:cNvSpPr txBox="1"/>
          <p:nvPr/>
        </p:nvSpPr>
        <p:spPr>
          <a:xfrm>
            <a:off x="1904566" y="1741358"/>
            <a:ext cx="9107424" cy="2082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sz="3600" baseline="30000" dirty="0"/>
              <a:t>		 </a:t>
            </a:r>
            <a:endParaRPr lang="en-US" sz="3600" u="sng" baseline="30000" dirty="0"/>
          </a:p>
          <a:p>
            <a:pPr lvl="1"/>
            <a:r>
              <a:rPr lang="en-US" sz="2800" b="1" baseline="30000" dirty="0"/>
              <a:t>Sept 9th - Full RWY Closure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600" baseline="30000" dirty="0"/>
              <a:t>Crack sealing North section </a:t>
            </a:r>
            <a:r>
              <a:rPr lang="en-US" sz="2600" baseline="30000" dirty="0" err="1"/>
              <a:t>Rwy</a:t>
            </a:r>
            <a:r>
              <a:rPr lang="en-US" sz="2600" baseline="30000" dirty="0"/>
              <a:t> 15-33 &amp; </a:t>
            </a:r>
            <a:r>
              <a:rPr lang="en-US" sz="2600" baseline="30000" dirty="0" err="1"/>
              <a:t>Twy</a:t>
            </a:r>
            <a:r>
              <a:rPr lang="en-US" sz="2600" baseline="30000" dirty="0"/>
              <a:t> A, A4, A5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600" baseline="30000" dirty="0"/>
              <a:t>Sept 10th alternate date in case of weather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600" baseline="30000" dirty="0"/>
          </a:p>
          <a:p>
            <a:pPr lvl="1"/>
            <a:r>
              <a:rPr lang="en-US" sz="2600" baseline="30000" dirty="0"/>
              <a:t>Extended Tower Hours: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600" baseline="30000"/>
              <a:t>Sept 4th till 23:59</a:t>
            </a:r>
            <a:endParaRPr lang="en-US" sz="2600" baseline="30000" dirty="0"/>
          </a:p>
        </p:txBody>
      </p:sp>
    </p:spTree>
    <p:extLst>
      <p:ext uri="{BB962C8B-B14F-4D97-AF65-F5344CB8AC3E}">
        <p14:creationId xmlns:p14="http://schemas.microsoft.com/office/powerpoint/2010/main" val="1485936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9A9EA67E-DC89-99FB-1FB7-D85E96AB7198}"/>
              </a:ext>
            </a:extLst>
          </p:cNvPr>
          <p:cNvSpPr txBox="1">
            <a:spLocks/>
          </p:cNvSpPr>
          <p:nvPr/>
        </p:nvSpPr>
        <p:spPr>
          <a:xfrm>
            <a:off x="847725" y="1003300"/>
            <a:ext cx="8642350" cy="3065463"/>
          </a:xfrm>
          <a:prstGeom prst="rect">
            <a:avLst/>
          </a:prstGeom>
          <a:solidFill>
            <a:schemeClr val="tx1"/>
          </a:solidFill>
        </p:spPr>
        <p:txBody>
          <a:bodyPr lIns="360000" tIns="360000" rIns="360000" bIns="360000" anchor="b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lang="en-US" sz="3600" b="1" i="0" kern="1200" cap="all" spc="150" baseline="0" dirty="0" smtClean="0">
                <a:solidFill>
                  <a:schemeClr val="bg1"/>
                </a:solidFill>
                <a:latin typeface="Muli Black" charset="0"/>
                <a:ea typeface="Muli Black" charset="0"/>
                <a:cs typeface="Muli Black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lang="en-US" sz="1800" b="1" i="0" kern="1200" cap="all" spc="600" baseline="0" dirty="0" smtClean="0">
                <a:solidFill>
                  <a:schemeClr val="tx1"/>
                </a:solidFill>
                <a:latin typeface="Muli Black" charset="0"/>
                <a:ea typeface="Muli Black" charset="0"/>
                <a:cs typeface="Muli Black" charset="0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lang="en-US" sz="1400" b="0" i="0" kern="1200" cap="all" spc="400" baseline="0" dirty="0" smtClean="0">
                <a:solidFill>
                  <a:schemeClr val="accent4"/>
                </a:solidFill>
                <a:latin typeface="Muli" charset="0"/>
                <a:ea typeface="Muli" charset="0"/>
                <a:cs typeface="Muli" charset="0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400" b="1" i="0" kern="1200" spc="100" baseline="0">
                <a:solidFill>
                  <a:schemeClr val="tx1"/>
                </a:solidFill>
                <a:latin typeface="Muli ExtraBold" charset="0"/>
                <a:ea typeface="Muli ExtraBold" charset="0"/>
                <a:cs typeface="Muli ExtraBold" charset="0"/>
              </a:defRPr>
            </a:lvl4pPr>
            <a:lvl5pPr marL="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/>
              <a:buNone/>
              <a:defRPr lang="en-US" sz="1000" b="0" i="0" kern="1200" dirty="0">
                <a:solidFill>
                  <a:schemeClr val="accent4"/>
                </a:solidFill>
                <a:latin typeface="Muli" charset="0"/>
                <a:ea typeface="Muli" charset="0"/>
                <a:cs typeface="Muli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sz="4000" cap="none">
                <a:latin typeface="Arial" panose="020B0604020202020204" pitchFamily="34" charset="0"/>
                <a:cs typeface="Arial" panose="020B0604020202020204" pitchFamily="34" charset="0"/>
              </a:rPr>
              <a:t>www.flyFNL.com</a:t>
            </a:r>
          </a:p>
        </p:txBody>
      </p:sp>
      <p:cxnSp>
        <p:nvCxnSpPr>
          <p:cNvPr id="3" name="Straight Connector 2" descr="&quot;&quot;">
            <a:extLst>
              <a:ext uri="{FF2B5EF4-FFF2-40B4-BE49-F238E27FC236}">
                <a16:creationId xmlns:a16="http://schemas.microsoft.com/office/drawing/2014/main" id="{45A41959-3133-0272-5781-EBA67C82A99F}"/>
              </a:ext>
            </a:extLst>
          </p:cNvPr>
          <p:cNvCxnSpPr/>
          <p:nvPr/>
        </p:nvCxnSpPr>
        <p:spPr>
          <a:xfrm>
            <a:off x="1195388" y="4068763"/>
            <a:ext cx="9066212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80" name="Slide Number Placeholder 15">
            <a:extLst>
              <a:ext uri="{FF2B5EF4-FFF2-40B4-BE49-F238E27FC236}">
                <a16:creationId xmlns:a16="http://schemas.microsoft.com/office/drawing/2014/main" id="{7BBE4B97-A2D1-8CE0-9143-9B0FF1D2FFB7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 bwMode="auto">
          <a:xfrm>
            <a:off x="8855075" y="6265863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rgbClr val="004EA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rgbClr val="004EA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004EA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04EA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04EA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04EA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04EA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04EA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04EA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fld id="{09444C87-916C-40F0-B0C5-F20324EA2EE7}" type="slidenum">
              <a:rPr lang="en-US" altLang="en-US" sz="1400" smtClean="0">
                <a:solidFill>
                  <a:schemeClr val="bg1"/>
                </a:solidFill>
              </a:rPr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8</a:t>
            </a:fld>
            <a:endParaRPr lang="en-US" altLang="en-US" sz="14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oveland Theme">
  <a:themeElements>
    <a:clrScheme name="FNL Bue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00578E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5-City Template.pptx" id="{83EBDDDB-8517-4E75-809F-3391CF3E5F30}" vid="{0F8677E9-20D0-48AF-A87B-A52D409D3AC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F832E4AEB334D41A84C1A193FED57C8" ma:contentTypeVersion="13" ma:contentTypeDescription="Create a new document." ma:contentTypeScope="" ma:versionID="2fdea81efba98eb095049bbcb39dec67">
  <xsd:schema xmlns:xsd="http://www.w3.org/2001/XMLSchema" xmlns:xs="http://www.w3.org/2001/XMLSchema" xmlns:p="http://schemas.microsoft.com/office/2006/metadata/properties" xmlns:ns2="1c3928ba-1c59-4ec2-ab59-9d08ef7b5eee" xmlns:ns3="0a152d23-3000-4ffd-bc56-857c4474070f" targetNamespace="http://schemas.microsoft.com/office/2006/metadata/properties" ma:root="true" ma:fieldsID="8a043ec288d936e1c86d4d448770f5d6" ns2:_="" ns3:_="">
    <xsd:import namespace="1c3928ba-1c59-4ec2-ab59-9d08ef7b5eee"/>
    <xsd:import namespace="0a152d23-3000-4ffd-bc56-857c4474070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3928ba-1c59-4ec2-ab59-9d08ef7b5e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66d5f199-f142-452c-9078-3ff6b21a6c4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152d23-3000-4ffd-bc56-857c4474070f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adc46a0f-d66c-4d6f-99e9-1551ea78e66e}" ma:internalName="TaxCatchAll" ma:showField="CatchAllData" ma:web="0a152d23-3000-4ffd-bc56-857c4474070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a152d23-3000-4ffd-bc56-857c4474070f"/>
    <lcf76f155ced4ddcb4097134ff3c332f xmlns="1c3928ba-1c59-4ec2-ab59-9d08ef7b5ee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C463035-4862-458B-BF89-F76E6A06989E}">
  <ds:schemaRefs>
    <ds:schemaRef ds:uri="0a152d23-3000-4ffd-bc56-857c4474070f"/>
    <ds:schemaRef ds:uri="1c3928ba-1c59-4ec2-ab59-9d08ef7b5ee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AC002D4C-D243-4EE7-B28D-FE3F60AE115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2AE90ED-C48B-4987-AC0E-40B8285E90B4}">
  <ds:schemaRefs>
    <ds:schemaRef ds:uri="0a152d23-3000-4ffd-bc56-857c4474070f"/>
    <ds:schemaRef ds:uri="1c3928ba-1c59-4ec2-ab59-9d08ef7b5eee"/>
    <ds:schemaRef ds:uri="2e325531-04cb-4d4b-b89c-379bdc3b8b5a"/>
    <ds:schemaRef ds:uri="d485dfce-6824-4888-b82f-ca312721e61c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2025-City Template</Template>
  <TotalTime>15</TotalTime>
  <Words>164</Words>
  <Application>Microsoft Office PowerPoint</Application>
  <PresentationFormat>Widescreen</PresentationFormat>
  <Paragraphs>46</Paragraphs>
  <Slides>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Muli</vt:lpstr>
      <vt:lpstr>Muli Regular</vt:lpstr>
      <vt:lpstr>Loveland Theme</vt:lpstr>
      <vt:lpstr>Runway Widening Construction Meeting September 2, 2026  </vt:lpstr>
      <vt:lpstr>Agenda</vt:lpstr>
      <vt:lpstr>Safety and Security</vt:lpstr>
      <vt:lpstr>Construction Progress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>https://creativemarket.com/bilmaw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Jodi Doney</dc:creator>
  <cp:keywords/>
  <dc:description>© bilmaw creative</dc:description>
  <cp:lastModifiedBy>Simeon Anderson</cp:lastModifiedBy>
  <cp:revision>1</cp:revision>
  <cp:lastPrinted>2019-06-10T21:00:23Z</cp:lastPrinted>
  <dcterms:created xsi:type="dcterms:W3CDTF">2026-04-06T18:29:02Z</dcterms:created>
  <dcterms:modified xsi:type="dcterms:W3CDTF">2026-09-02T19:20:41Z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dlc_DocIdItemGuid">
    <vt:lpwstr>e4f5cb65-38b8-4af0-9cc2-948c9145dfef</vt:lpwstr>
  </property>
  <property fmtid="{D5CDD505-2E9C-101B-9397-08002B2CF9AE}" pid="3" name="ContentTypeId">
    <vt:lpwstr>0x010100D7C6FF2BB79134448B7D097BD9C461D5</vt:lpwstr>
  </property>
  <property fmtid="{D5CDD505-2E9C-101B-9397-08002B2CF9AE}" pid="4" name="MediaServiceImageTags">
    <vt:lpwstr/>
  </property>
  <property fmtid="{D5CDD505-2E9C-101B-9397-08002B2CF9AE}" pid="5" name="Order">
    <vt:lpwstr>4809700.00000000</vt:lpwstr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  <property fmtid="{D5CDD505-2E9C-101B-9397-08002B2CF9AE}" pid="11" name="xd_Signature">
    <vt:lpwstr/>
  </property>
</Properties>
</file>